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44"/>
  </p:notesMasterIdLst>
  <p:sldIdLst>
    <p:sldId id="2145706844" r:id="rId4"/>
    <p:sldId id="2145706629" r:id="rId5"/>
    <p:sldId id="2145706753" r:id="rId6"/>
    <p:sldId id="2145706630" r:id="rId7"/>
    <p:sldId id="2145706638" r:id="rId8"/>
    <p:sldId id="2145706637" r:id="rId9"/>
    <p:sldId id="2145706636" r:id="rId10"/>
    <p:sldId id="2145706635" r:id="rId11"/>
    <p:sldId id="2145706816" r:id="rId12"/>
    <p:sldId id="2145706802" r:id="rId13"/>
    <p:sldId id="2145706827" r:id="rId14"/>
    <p:sldId id="2145706821" r:id="rId15"/>
    <p:sldId id="2145706822" r:id="rId16"/>
    <p:sldId id="2145706843" r:id="rId17"/>
    <p:sldId id="2145706829" r:id="rId18"/>
    <p:sldId id="2145706639" r:id="rId19"/>
    <p:sldId id="2145706803" r:id="rId20"/>
    <p:sldId id="2145706838" r:id="rId21"/>
    <p:sldId id="2145706809" r:id="rId22"/>
    <p:sldId id="2145706839" r:id="rId23"/>
    <p:sldId id="2145706840" r:id="rId24"/>
    <p:sldId id="2145706841" r:id="rId25"/>
    <p:sldId id="2145706842" r:id="rId26"/>
    <p:sldId id="2145706830" r:id="rId27"/>
    <p:sldId id="2145706824" r:id="rId28"/>
    <p:sldId id="2145706836" r:id="rId29"/>
    <p:sldId id="2145706820" r:id="rId30"/>
    <p:sldId id="2145706826" r:id="rId31"/>
    <p:sldId id="2145706801" r:id="rId32"/>
    <p:sldId id="2145706804" r:id="rId33"/>
    <p:sldId id="2145706797" r:id="rId34"/>
    <p:sldId id="2145706798" r:id="rId35"/>
    <p:sldId id="2145706625" r:id="rId36"/>
    <p:sldId id="287" r:id="rId37"/>
    <p:sldId id="266" r:id="rId38"/>
    <p:sldId id="2145706640" r:id="rId39"/>
    <p:sldId id="2145706823" r:id="rId40"/>
    <p:sldId id="279" r:id="rId41"/>
    <p:sldId id="282" r:id="rId42"/>
    <p:sldId id="256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AAD83-DC3F-48F5-AE6B-C0917D252D31}" v="150" dt="2022-08-11T14:02:4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59" autoAdjust="0"/>
  </p:normalViewPr>
  <p:slideViewPr>
    <p:cSldViewPr snapToGrid="0">
      <p:cViewPr varScale="1">
        <p:scale>
          <a:sx n="78" d="100"/>
          <a:sy n="78" d="100"/>
        </p:scale>
        <p:origin x="446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Woon" userId="c9271a81-0df1-4d40-9eb7-bb662f2e942e" providerId="ADAL" clId="{9CBAAD83-DC3F-48F5-AE6B-C0917D252D31}"/>
    <pc:docChg chg="undo redo custSel addSld delSld modSld sldOrd">
      <pc:chgData name="Kim, Woon" userId="c9271a81-0df1-4d40-9eb7-bb662f2e942e" providerId="ADAL" clId="{9CBAAD83-DC3F-48F5-AE6B-C0917D252D31}" dt="2022-08-11T14:02:45.801" v="5744" actId="14826"/>
      <pc:docMkLst>
        <pc:docMk/>
      </pc:docMkLst>
      <pc:sldChg chg="del">
        <pc:chgData name="Kim, Woon" userId="c9271a81-0df1-4d40-9eb7-bb662f2e942e" providerId="ADAL" clId="{9CBAAD83-DC3F-48F5-AE6B-C0917D252D31}" dt="2022-08-09T20:31:56.858" v="297" actId="47"/>
        <pc:sldMkLst>
          <pc:docMk/>
          <pc:sldMk cId="1966615890" sldId="264"/>
        </pc:sldMkLst>
      </pc:sldChg>
      <pc:sldChg chg="modSp mod">
        <pc:chgData name="Kim, Woon" userId="c9271a81-0df1-4d40-9eb7-bb662f2e942e" providerId="ADAL" clId="{9CBAAD83-DC3F-48F5-AE6B-C0917D252D31}" dt="2022-08-10T20:58:11.092" v="4847" actId="20577"/>
        <pc:sldMkLst>
          <pc:docMk/>
          <pc:sldMk cId="546590168" sldId="2145706629"/>
        </pc:sldMkLst>
        <pc:spChg chg="mod">
          <ac:chgData name="Kim, Woon" userId="c9271a81-0df1-4d40-9eb7-bb662f2e942e" providerId="ADAL" clId="{9CBAAD83-DC3F-48F5-AE6B-C0917D252D31}" dt="2022-08-10T20:58:11.092" v="4847" actId="20577"/>
          <ac:spMkLst>
            <pc:docMk/>
            <pc:sldMk cId="546590168" sldId="2145706629"/>
            <ac:spMk id="13" creationId="{24E5262C-A45B-483B-BEB9-E1DF12C41984}"/>
          </ac:spMkLst>
        </pc:spChg>
        <pc:picChg chg="mod">
          <ac:chgData name="Kim, Woon" userId="c9271a81-0df1-4d40-9eb7-bb662f2e942e" providerId="ADAL" clId="{9CBAAD83-DC3F-48F5-AE6B-C0917D252D31}" dt="2022-08-09T18:22:38.966" v="47" actId="1035"/>
          <ac:picMkLst>
            <pc:docMk/>
            <pc:sldMk cId="546590168" sldId="2145706629"/>
            <ac:picMk id="12" creationId="{4AB06FE0-2A0B-40CD-ACED-8F0C7D6AB523}"/>
          </ac:picMkLst>
        </pc:picChg>
      </pc:sldChg>
      <pc:sldChg chg="modSp mod">
        <pc:chgData name="Kim, Woon" userId="c9271a81-0df1-4d40-9eb7-bb662f2e942e" providerId="ADAL" clId="{9CBAAD83-DC3F-48F5-AE6B-C0917D252D31}" dt="2022-08-10T20:56:31.346" v="4799" actId="113"/>
        <pc:sldMkLst>
          <pc:docMk/>
          <pc:sldMk cId="27168415" sldId="2145706630"/>
        </pc:sldMkLst>
        <pc:spChg chg="mod">
          <ac:chgData name="Kim, Woon" userId="c9271a81-0df1-4d40-9eb7-bb662f2e942e" providerId="ADAL" clId="{9CBAAD83-DC3F-48F5-AE6B-C0917D252D31}" dt="2022-08-10T20:56:31.346" v="4799" actId="113"/>
          <ac:spMkLst>
            <pc:docMk/>
            <pc:sldMk cId="27168415" sldId="2145706630"/>
            <ac:spMk id="11" creationId="{4F582BB7-79CB-E4C8-12FC-0B4EC3B8E4DE}"/>
          </ac:spMkLst>
        </pc:spChg>
      </pc:sldChg>
      <pc:sldChg chg="addSp delSp modSp del mod modShow">
        <pc:chgData name="Kim, Woon" userId="c9271a81-0df1-4d40-9eb7-bb662f2e942e" providerId="ADAL" clId="{9CBAAD83-DC3F-48F5-AE6B-C0917D252D31}" dt="2022-08-10T18:33:54.519" v="3213" actId="2696"/>
        <pc:sldMkLst>
          <pc:docMk/>
          <pc:sldMk cId="517590225" sldId="2145706632"/>
        </pc:sldMkLst>
        <pc:spChg chg="add del mod">
          <ac:chgData name="Kim, Woon" userId="c9271a81-0df1-4d40-9eb7-bb662f2e942e" providerId="ADAL" clId="{9CBAAD83-DC3F-48F5-AE6B-C0917D252D31}" dt="2022-08-09T18:26:33.665" v="103" actId="21"/>
          <ac:spMkLst>
            <pc:docMk/>
            <pc:sldMk cId="517590225" sldId="2145706632"/>
            <ac:spMk id="6" creationId="{DC1B2CD6-EA1F-89DB-D755-974BFEF2890C}"/>
          </ac:spMkLst>
        </pc:spChg>
        <pc:spChg chg="add del mod">
          <ac:chgData name="Kim, Woon" userId="c9271a81-0df1-4d40-9eb7-bb662f2e942e" providerId="ADAL" clId="{9CBAAD83-DC3F-48F5-AE6B-C0917D252D31}" dt="2022-08-09T18:26:33.665" v="103" actId="21"/>
          <ac:spMkLst>
            <pc:docMk/>
            <pc:sldMk cId="517590225" sldId="2145706632"/>
            <ac:spMk id="7" creationId="{A1A5659D-18CF-C28B-2654-39E693F7042C}"/>
          </ac:spMkLst>
        </pc:spChg>
        <pc:spChg chg="add mod">
          <ac:chgData name="Kim, Woon" userId="c9271a81-0df1-4d40-9eb7-bb662f2e942e" providerId="ADAL" clId="{9CBAAD83-DC3F-48F5-AE6B-C0917D252D31}" dt="2022-08-09T18:27:36.230" v="142" actId="20577"/>
          <ac:spMkLst>
            <pc:docMk/>
            <pc:sldMk cId="517590225" sldId="2145706632"/>
            <ac:spMk id="8" creationId="{EF31AC64-27D3-CEF4-3FF7-549AAC05E40C}"/>
          </ac:spMkLst>
        </pc:spChg>
        <pc:spChg chg="add mod">
          <ac:chgData name="Kim, Woon" userId="c9271a81-0df1-4d40-9eb7-bb662f2e942e" providerId="ADAL" clId="{9CBAAD83-DC3F-48F5-AE6B-C0917D252D31}" dt="2022-08-09T18:26:58.855" v="125" actId="20577"/>
          <ac:spMkLst>
            <pc:docMk/>
            <pc:sldMk cId="517590225" sldId="2145706632"/>
            <ac:spMk id="9" creationId="{99F38A4E-87D9-80F0-DFDD-CBA065E685CC}"/>
          </ac:spMkLst>
        </pc:spChg>
        <pc:spChg chg="add mod">
          <ac:chgData name="Kim, Woon" userId="c9271a81-0df1-4d40-9eb7-bb662f2e942e" providerId="ADAL" clId="{9CBAAD83-DC3F-48F5-AE6B-C0917D252D31}" dt="2022-08-10T15:30:18.851" v="2357" actId="1076"/>
          <ac:spMkLst>
            <pc:docMk/>
            <pc:sldMk cId="517590225" sldId="2145706632"/>
            <ac:spMk id="10" creationId="{B9FEF941-7B7D-A5F7-D7AD-0BA529024E52}"/>
          </ac:spMkLst>
        </pc:spChg>
        <pc:spChg chg="del mod">
          <ac:chgData name="Kim, Woon" userId="c9271a81-0df1-4d40-9eb7-bb662f2e942e" providerId="ADAL" clId="{9CBAAD83-DC3F-48F5-AE6B-C0917D252D31}" dt="2022-08-09T18:25:56.933" v="96" actId="478"/>
          <ac:spMkLst>
            <pc:docMk/>
            <pc:sldMk cId="517590225" sldId="2145706632"/>
            <ac:spMk id="24" creationId="{9F44775A-05CA-D851-37AB-E51C378E629E}"/>
          </ac:spMkLst>
        </pc:spChg>
        <pc:picChg chg="mod">
          <ac:chgData name="Kim, Woon" userId="c9271a81-0df1-4d40-9eb7-bb662f2e942e" providerId="ADAL" clId="{9CBAAD83-DC3F-48F5-AE6B-C0917D252D31}" dt="2022-08-09T18:26:32.073" v="102" actId="1076"/>
          <ac:picMkLst>
            <pc:docMk/>
            <pc:sldMk cId="517590225" sldId="2145706632"/>
            <ac:picMk id="23" creationId="{74FDCB21-3DDD-2308-93F3-AD378D526BA1}"/>
          </ac:picMkLst>
        </pc:picChg>
      </pc:sldChg>
      <pc:sldChg chg="add del mod modShow">
        <pc:chgData name="Kim, Woon" userId="c9271a81-0df1-4d40-9eb7-bb662f2e942e" providerId="ADAL" clId="{9CBAAD83-DC3F-48F5-AE6B-C0917D252D31}" dt="2022-08-10T18:34:16.180" v="3218" actId="47"/>
        <pc:sldMkLst>
          <pc:docMk/>
          <pc:sldMk cId="3247226976" sldId="2145706632"/>
        </pc:sldMkLst>
      </pc:sldChg>
      <pc:sldChg chg="delSp modSp mod">
        <pc:chgData name="Kim, Woon" userId="c9271a81-0df1-4d40-9eb7-bb662f2e942e" providerId="ADAL" clId="{9CBAAD83-DC3F-48F5-AE6B-C0917D252D31}" dt="2022-08-10T18:22:51.649" v="3080" actId="1035"/>
        <pc:sldMkLst>
          <pc:docMk/>
          <pc:sldMk cId="3656417944" sldId="2145706635"/>
        </pc:sldMkLst>
        <pc:spChg chg="del">
          <ac:chgData name="Kim, Woon" userId="c9271a81-0df1-4d40-9eb7-bb662f2e942e" providerId="ADAL" clId="{9CBAAD83-DC3F-48F5-AE6B-C0917D252D31}" dt="2022-08-09T18:27:45.549" v="143" actId="478"/>
          <ac:spMkLst>
            <pc:docMk/>
            <pc:sldMk cId="3656417944" sldId="2145706635"/>
            <ac:spMk id="7" creationId="{139F7A0F-1C9C-B018-4A83-DEECDA9C535A}"/>
          </ac:spMkLst>
        </pc:spChg>
        <pc:spChg chg="mod">
          <ac:chgData name="Kim, Woon" userId="c9271a81-0df1-4d40-9eb7-bb662f2e942e" providerId="ADAL" clId="{9CBAAD83-DC3F-48F5-AE6B-C0917D252D31}" dt="2022-08-10T18:22:43.711" v="3065" actId="20577"/>
          <ac:spMkLst>
            <pc:docMk/>
            <pc:sldMk cId="3656417944" sldId="2145706635"/>
            <ac:spMk id="8" creationId="{0EC2E8EA-EEBC-39E9-8760-6AC21871588F}"/>
          </ac:spMkLst>
        </pc:spChg>
        <pc:picChg chg="mod">
          <ac:chgData name="Kim, Woon" userId="c9271a81-0df1-4d40-9eb7-bb662f2e942e" providerId="ADAL" clId="{9CBAAD83-DC3F-48F5-AE6B-C0917D252D31}" dt="2022-08-10T18:22:51.649" v="3080" actId="1035"/>
          <ac:picMkLst>
            <pc:docMk/>
            <pc:sldMk cId="3656417944" sldId="2145706635"/>
            <ac:picMk id="6" creationId="{26E33F7C-418B-4273-A9C8-AAB27B6EA943}"/>
          </ac:picMkLst>
        </pc:picChg>
        <pc:picChg chg="mod">
          <ac:chgData name="Kim, Woon" userId="c9271a81-0df1-4d40-9eb7-bb662f2e942e" providerId="ADAL" clId="{9CBAAD83-DC3F-48F5-AE6B-C0917D252D31}" dt="2022-08-10T18:22:51.649" v="3080" actId="1035"/>
          <ac:picMkLst>
            <pc:docMk/>
            <pc:sldMk cId="3656417944" sldId="2145706635"/>
            <ac:picMk id="10" creationId="{7828A4D6-B892-5C1F-81F9-EDA64A3485CF}"/>
          </ac:picMkLst>
        </pc:picChg>
      </pc:sldChg>
      <pc:sldChg chg="addSp delSp modSp mod ord modNotesTx">
        <pc:chgData name="Kim, Woon" userId="c9271a81-0df1-4d40-9eb7-bb662f2e942e" providerId="ADAL" clId="{9CBAAD83-DC3F-48F5-AE6B-C0917D252D31}" dt="2022-08-10T18:23:28.886" v="3111" actId="20577"/>
        <pc:sldMkLst>
          <pc:docMk/>
          <pc:sldMk cId="3766734721" sldId="2145706636"/>
        </pc:sldMkLst>
        <pc:spChg chg="add mod">
          <ac:chgData name="Kim, Woon" userId="c9271a81-0df1-4d40-9eb7-bb662f2e942e" providerId="ADAL" clId="{9CBAAD83-DC3F-48F5-AE6B-C0917D252D31}" dt="2022-08-10T18:23:28.886" v="3111" actId="20577"/>
          <ac:spMkLst>
            <pc:docMk/>
            <pc:sldMk cId="3766734721" sldId="2145706636"/>
            <ac:spMk id="8" creationId="{C193589F-1066-1254-A192-86556F186256}"/>
          </ac:spMkLst>
        </pc:spChg>
        <pc:spChg chg="add del">
          <ac:chgData name="Kim, Woon" userId="c9271a81-0df1-4d40-9eb7-bb662f2e942e" providerId="ADAL" clId="{9CBAAD83-DC3F-48F5-AE6B-C0917D252D31}" dt="2022-08-09T18:28:29.033" v="146" actId="478"/>
          <ac:spMkLst>
            <pc:docMk/>
            <pc:sldMk cId="3766734721" sldId="2145706636"/>
            <ac:spMk id="10" creationId="{E3CFBE10-49A7-7E60-496D-BEDB585C1783}"/>
          </ac:spMkLst>
        </pc:spChg>
        <pc:spChg chg="mod">
          <ac:chgData name="Kim, Woon" userId="c9271a81-0df1-4d40-9eb7-bb662f2e942e" providerId="ADAL" clId="{9CBAAD83-DC3F-48F5-AE6B-C0917D252D31}" dt="2022-08-09T18:30:29.274" v="206" actId="1076"/>
          <ac:spMkLst>
            <pc:docMk/>
            <pc:sldMk cId="3766734721" sldId="2145706636"/>
            <ac:spMk id="11" creationId="{7A63A62A-AF55-5FE1-F984-7873154F80A6}"/>
          </ac:spMkLst>
        </pc:spChg>
        <pc:spChg chg="mod">
          <ac:chgData name="Kim, Woon" userId="c9271a81-0df1-4d40-9eb7-bb662f2e942e" providerId="ADAL" clId="{9CBAAD83-DC3F-48F5-AE6B-C0917D252D31}" dt="2022-08-09T18:30:29.274" v="206" actId="1076"/>
          <ac:spMkLst>
            <pc:docMk/>
            <pc:sldMk cId="3766734721" sldId="2145706636"/>
            <ac:spMk id="12" creationId="{24C44357-43C6-861C-37E6-3118CE674B46}"/>
          </ac:spMkLst>
        </pc:spChg>
        <pc:spChg chg="add mod">
          <ac:chgData name="Kim, Woon" userId="c9271a81-0df1-4d40-9eb7-bb662f2e942e" providerId="ADAL" clId="{9CBAAD83-DC3F-48F5-AE6B-C0917D252D31}" dt="2022-08-09T18:30:23.609" v="205" actId="1076"/>
          <ac:spMkLst>
            <pc:docMk/>
            <pc:sldMk cId="3766734721" sldId="2145706636"/>
            <ac:spMk id="13" creationId="{7C493DEB-CEC3-E7DA-7464-9A053DB6E2AA}"/>
          </ac:spMkLst>
        </pc:spChg>
      </pc:sldChg>
      <pc:sldChg chg="modSp mod ord">
        <pc:chgData name="Kim, Woon" userId="c9271a81-0df1-4d40-9eb7-bb662f2e942e" providerId="ADAL" clId="{9CBAAD83-DC3F-48F5-AE6B-C0917D252D31}" dt="2022-08-10T19:57:04.272" v="4345" actId="20577"/>
        <pc:sldMkLst>
          <pc:docMk/>
          <pc:sldMk cId="1494988929" sldId="2145706637"/>
        </pc:sldMkLst>
        <pc:spChg chg="mod">
          <ac:chgData name="Kim, Woon" userId="c9271a81-0df1-4d40-9eb7-bb662f2e942e" providerId="ADAL" clId="{9CBAAD83-DC3F-48F5-AE6B-C0917D252D31}" dt="2022-08-10T19:57:04.272" v="4345" actId="20577"/>
          <ac:spMkLst>
            <pc:docMk/>
            <pc:sldMk cId="1494988929" sldId="2145706637"/>
            <ac:spMk id="10" creationId="{84ACB4CD-7397-8357-1B57-E60CDBE07937}"/>
          </ac:spMkLst>
        </pc:spChg>
      </pc:sldChg>
      <pc:sldChg chg="modSp mod">
        <pc:chgData name="Kim, Woon" userId="c9271a81-0df1-4d40-9eb7-bb662f2e942e" providerId="ADAL" clId="{9CBAAD83-DC3F-48F5-AE6B-C0917D252D31}" dt="2022-08-10T21:00:50.445" v="4893" actId="1076"/>
        <pc:sldMkLst>
          <pc:docMk/>
          <pc:sldMk cId="3182540794" sldId="2145706638"/>
        </pc:sldMkLst>
        <pc:spChg chg="mod">
          <ac:chgData name="Kim, Woon" userId="c9271a81-0df1-4d40-9eb7-bb662f2e942e" providerId="ADAL" clId="{9CBAAD83-DC3F-48F5-AE6B-C0917D252D31}" dt="2022-08-10T21:00:50.445" v="4893" actId="1076"/>
          <ac:spMkLst>
            <pc:docMk/>
            <pc:sldMk cId="3182540794" sldId="2145706638"/>
            <ac:spMk id="4" creationId="{8D313E9D-2D23-AFFB-B308-AB427B8836EA}"/>
          </ac:spMkLst>
        </pc:spChg>
        <pc:graphicFrameChg chg="modGraphic">
          <ac:chgData name="Kim, Woon" userId="c9271a81-0df1-4d40-9eb7-bb662f2e942e" providerId="ADAL" clId="{9CBAAD83-DC3F-48F5-AE6B-C0917D252D31}" dt="2022-08-10T21:00:50.008" v="4892" actId="113"/>
          <ac:graphicFrameMkLst>
            <pc:docMk/>
            <pc:sldMk cId="3182540794" sldId="2145706638"/>
            <ac:graphicFrameMk id="6" creationId="{220F8768-183C-10DE-0127-5113C155B05E}"/>
          </ac:graphicFrameMkLst>
        </pc:graphicFrameChg>
      </pc:sldChg>
      <pc:sldChg chg="modSp mod modNotesTx">
        <pc:chgData name="Kim, Woon" userId="c9271a81-0df1-4d40-9eb7-bb662f2e942e" providerId="ADAL" clId="{9CBAAD83-DC3F-48F5-AE6B-C0917D252D31}" dt="2022-08-11T14:02:45.801" v="5744" actId="14826"/>
        <pc:sldMkLst>
          <pc:docMk/>
          <pc:sldMk cId="1809508406" sldId="2145706639"/>
        </pc:sldMkLst>
        <pc:spChg chg="mod">
          <ac:chgData name="Kim, Woon" userId="c9271a81-0df1-4d40-9eb7-bb662f2e942e" providerId="ADAL" clId="{9CBAAD83-DC3F-48F5-AE6B-C0917D252D31}" dt="2022-08-09T18:31:24.841" v="223" actId="20577"/>
          <ac:spMkLst>
            <pc:docMk/>
            <pc:sldMk cId="1809508406" sldId="2145706639"/>
            <ac:spMk id="2" creationId="{AA6F49F7-42D7-40BF-9E6B-1FDB9818C092}"/>
          </ac:spMkLst>
        </pc:spChg>
        <pc:spChg chg="mod">
          <ac:chgData name="Kim, Woon" userId="c9271a81-0df1-4d40-9eb7-bb662f2e942e" providerId="ADAL" clId="{9CBAAD83-DC3F-48F5-AE6B-C0917D252D31}" dt="2022-08-10T20:15:59.755" v="4477" actId="20577"/>
          <ac:spMkLst>
            <pc:docMk/>
            <pc:sldMk cId="1809508406" sldId="2145706639"/>
            <ac:spMk id="13" creationId="{F44DDFDE-A832-0CA9-44D4-88F6B9A7331B}"/>
          </ac:spMkLst>
        </pc:spChg>
        <pc:picChg chg="mod">
          <ac:chgData name="Kim, Woon" userId="c9271a81-0df1-4d40-9eb7-bb662f2e942e" providerId="ADAL" clId="{9CBAAD83-DC3F-48F5-AE6B-C0917D252D31}" dt="2022-08-11T14:02:45.801" v="5744" actId="14826"/>
          <ac:picMkLst>
            <pc:docMk/>
            <pc:sldMk cId="1809508406" sldId="2145706639"/>
            <ac:picMk id="10" creationId="{4836CADF-AAD5-890E-28DB-2C172C417A87}"/>
          </ac:picMkLst>
        </pc:picChg>
        <pc:picChg chg="mod">
          <ac:chgData name="Kim, Woon" userId="c9271a81-0df1-4d40-9eb7-bb662f2e942e" providerId="ADAL" clId="{9CBAAD83-DC3F-48F5-AE6B-C0917D252D31}" dt="2022-08-11T14:02:41.308" v="5743" actId="14826"/>
          <ac:picMkLst>
            <pc:docMk/>
            <pc:sldMk cId="1809508406" sldId="2145706639"/>
            <ac:picMk id="17" creationId="{10E4DE25-1860-7AB2-AA44-0EC86D9B7BEB}"/>
          </ac:picMkLst>
        </pc:picChg>
      </pc:sldChg>
      <pc:sldChg chg="modSp add del mod">
        <pc:chgData name="Kim, Woon" userId="c9271a81-0df1-4d40-9eb7-bb662f2e942e" providerId="ADAL" clId="{9CBAAD83-DC3F-48F5-AE6B-C0917D252D31}" dt="2022-08-10T13:54:39.085" v="1667"/>
        <pc:sldMkLst>
          <pc:docMk/>
          <pc:sldMk cId="3177953121" sldId="2145706640"/>
        </pc:sldMkLst>
        <pc:spChg chg="mod">
          <ac:chgData name="Kim, Woon" userId="c9271a81-0df1-4d40-9eb7-bb662f2e942e" providerId="ADAL" clId="{9CBAAD83-DC3F-48F5-AE6B-C0917D252D31}" dt="2022-08-10T13:54:39.085" v="1667"/>
          <ac:spMkLst>
            <pc:docMk/>
            <pc:sldMk cId="3177953121" sldId="2145706640"/>
            <ac:spMk id="2" creationId="{AA6F49F7-42D7-40BF-9E6B-1FDB9818C092}"/>
          </ac:spMkLst>
        </pc:spChg>
      </pc:sldChg>
      <pc:sldChg chg="delSp modSp add del mod modShow modNotesTx">
        <pc:chgData name="Kim, Woon" userId="c9271a81-0df1-4d40-9eb7-bb662f2e942e" providerId="ADAL" clId="{9CBAAD83-DC3F-48F5-AE6B-C0917D252D31}" dt="2022-08-10T13:54:44.519" v="1669" actId="2696"/>
        <pc:sldMkLst>
          <pc:docMk/>
          <pc:sldMk cId="3241457269" sldId="2145706640"/>
        </pc:sldMkLst>
        <pc:spChg chg="del mod">
          <ac:chgData name="Kim, Woon" userId="c9271a81-0df1-4d40-9eb7-bb662f2e942e" providerId="ADAL" clId="{9CBAAD83-DC3F-48F5-AE6B-C0917D252D31}" dt="2022-08-09T18:31:46.322" v="225" actId="478"/>
          <ac:spMkLst>
            <pc:docMk/>
            <pc:sldMk cId="3241457269" sldId="2145706640"/>
            <ac:spMk id="10" creationId="{5C4308DF-E741-669E-D84C-09667E48CCC3}"/>
          </ac:spMkLst>
        </pc:spChg>
      </pc:sldChg>
      <pc:sldChg chg="add mod modShow">
        <pc:chgData name="Kim, Woon" userId="c9271a81-0df1-4d40-9eb7-bb662f2e942e" providerId="ADAL" clId="{9CBAAD83-DC3F-48F5-AE6B-C0917D252D31}" dt="2022-08-10T13:55:57.427" v="1676" actId="729"/>
        <pc:sldMkLst>
          <pc:docMk/>
          <pc:sldMk cId="3780489364" sldId="2145706640"/>
        </pc:sldMkLst>
      </pc:sldChg>
      <pc:sldChg chg="modSp mod">
        <pc:chgData name="Kim, Woon" userId="c9271a81-0df1-4d40-9eb7-bb662f2e942e" providerId="ADAL" clId="{9CBAAD83-DC3F-48F5-AE6B-C0917D252D31}" dt="2022-08-10T20:58:32.397" v="4880" actId="20577"/>
        <pc:sldMkLst>
          <pc:docMk/>
          <pc:sldMk cId="2268823759" sldId="2145706753"/>
        </pc:sldMkLst>
        <pc:spChg chg="mod">
          <ac:chgData name="Kim, Woon" userId="c9271a81-0df1-4d40-9eb7-bb662f2e942e" providerId="ADAL" clId="{9CBAAD83-DC3F-48F5-AE6B-C0917D252D31}" dt="2022-08-10T19:52:41.983" v="4283" actId="20577"/>
          <ac:spMkLst>
            <pc:docMk/>
            <pc:sldMk cId="2268823759" sldId="2145706753"/>
            <ac:spMk id="201" creationId="{53119D67-75EC-43A5-9558-0AAFA21B8677}"/>
          </ac:spMkLst>
        </pc:spChg>
        <pc:spChg chg="mod">
          <ac:chgData name="Kim, Woon" userId="c9271a81-0df1-4d40-9eb7-bb662f2e942e" providerId="ADAL" clId="{9CBAAD83-DC3F-48F5-AE6B-C0917D252D31}" dt="2022-08-10T20:58:32.397" v="4880" actId="20577"/>
          <ac:spMkLst>
            <pc:docMk/>
            <pc:sldMk cId="2268823759" sldId="2145706753"/>
            <ac:spMk id="206" creationId="{45C4456D-E606-45BD-811E-0F8855E134CA}"/>
          </ac:spMkLst>
        </pc:spChg>
      </pc:sldChg>
      <pc:sldChg chg="addSp delSp modSp mod">
        <pc:chgData name="Kim, Woon" userId="c9271a81-0df1-4d40-9eb7-bb662f2e942e" providerId="ADAL" clId="{9CBAAD83-DC3F-48F5-AE6B-C0917D252D31}" dt="2022-08-11T12:48:07.760" v="5384" actId="113"/>
        <pc:sldMkLst>
          <pc:docMk/>
          <pc:sldMk cId="3677575753" sldId="2145706801"/>
        </pc:sldMkLst>
        <pc:spChg chg="mod">
          <ac:chgData name="Kim, Woon" userId="c9271a81-0df1-4d40-9eb7-bb662f2e942e" providerId="ADAL" clId="{9CBAAD83-DC3F-48F5-AE6B-C0917D252D31}" dt="2022-08-10T18:36:21.166" v="3273" actId="120"/>
          <ac:spMkLst>
            <pc:docMk/>
            <pc:sldMk cId="3677575753" sldId="2145706801"/>
            <ac:spMk id="201" creationId="{53119D67-75EC-43A5-9558-0AAFA21B8677}"/>
          </ac:spMkLst>
        </pc:spChg>
        <pc:spChg chg="mod">
          <ac:chgData name="Kim, Woon" userId="c9271a81-0df1-4d40-9eb7-bb662f2e942e" providerId="ADAL" clId="{9CBAAD83-DC3F-48F5-AE6B-C0917D252D31}" dt="2022-08-11T12:48:07.760" v="5384" actId="113"/>
          <ac:spMkLst>
            <pc:docMk/>
            <pc:sldMk cId="3677575753" sldId="2145706801"/>
            <ac:spMk id="206" creationId="{45C4456D-E606-45BD-811E-0F8855E134CA}"/>
          </ac:spMkLst>
        </pc:spChg>
        <pc:picChg chg="add del">
          <ac:chgData name="Kim, Woon" userId="c9271a81-0df1-4d40-9eb7-bb662f2e942e" providerId="ADAL" clId="{9CBAAD83-DC3F-48F5-AE6B-C0917D252D31}" dt="2022-08-09T20:31:34.279" v="281" actId="22"/>
          <ac:picMkLst>
            <pc:docMk/>
            <pc:sldMk cId="3677575753" sldId="2145706801"/>
            <ac:picMk id="4" creationId="{BAB23AE6-1001-BED6-1B8E-14AB2FA3263D}"/>
          </ac:picMkLst>
        </pc:picChg>
      </pc:sldChg>
      <pc:sldChg chg="addSp delSp modSp mod modNotesTx">
        <pc:chgData name="Kim, Woon" userId="c9271a81-0df1-4d40-9eb7-bb662f2e942e" providerId="ADAL" clId="{9CBAAD83-DC3F-48F5-AE6B-C0917D252D31}" dt="2022-08-11T14:00:43.623" v="5742" actId="6549"/>
        <pc:sldMkLst>
          <pc:docMk/>
          <pc:sldMk cId="3765602188" sldId="2145706802"/>
        </pc:sldMkLst>
        <pc:spChg chg="add del mod">
          <ac:chgData name="Kim, Woon" userId="c9271a81-0df1-4d40-9eb7-bb662f2e942e" providerId="ADAL" clId="{9CBAAD83-DC3F-48F5-AE6B-C0917D252D31}" dt="2022-08-10T18:55:21.637" v="3441" actId="478"/>
          <ac:spMkLst>
            <pc:docMk/>
            <pc:sldMk cId="3765602188" sldId="2145706802"/>
            <ac:spMk id="3" creationId="{8676CB12-CB9F-C6E9-8758-2ED9E8DC10DC}"/>
          </ac:spMkLst>
        </pc:spChg>
        <pc:spChg chg="add mod">
          <ac:chgData name="Kim, Woon" userId="c9271a81-0df1-4d40-9eb7-bb662f2e942e" providerId="ADAL" clId="{9CBAAD83-DC3F-48F5-AE6B-C0917D252D31}" dt="2022-08-10T21:01:13.906" v="4926" actId="20577"/>
          <ac:spMkLst>
            <pc:docMk/>
            <pc:sldMk cId="3765602188" sldId="2145706802"/>
            <ac:spMk id="11" creationId="{06B01316-BD49-D8D0-77D6-D36B5D58D50C}"/>
          </ac:spMkLst>
        </pc:spChg>
        <pc:spChg chg="del">
          <ac:chgData name="Kim, Woon" userId="c9271a81-0df1-4d40-9eb7-bb662f2e942e" providerId="ADAL" clId="{9CBAAD83-DC3F-48F5-AE6B-C0917D252D31}" dt="2022-08-09T18:31:05.643" v="207" actId="478"/>
          <ac:spMkLst>
            <pc:docMk/>
            <pc:sldMk cId="3765602188" sldId="2145706802"/>
            <ac:spMk id="206" creationId="{45C4456D-E606-45BD-811E-0F8855E134CA}"/>
          </ac:spMkLst>
        </pc:spChg>
      </pc:sldChg>
      <pc:sldChg chg="addSp delSp modSp add del mod">
        <pc:chgData name="Kim, Woon" userId="c9271a81-0df1-4d40-9eb7-bb662f2e942e" providerId="ADAL" clId="{9CBAAD83-DC3F-48F5-AE6B-C0917D252D31}" dt="2022-08-09T18:23:06.885" v="56" actId="47"/>
        <pc:sldMkLst>
          <pc:docMk/>
          <pc:sldMk cId="116233201" sldId="2145706803"/>
        </pc:sldMkLst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" creationId="{C6A0D5E8-8A65-490A-9810-5C6E331C096B}"/>
          </ac:spMkLst>
        </pc:spChg>
        <pc:spChg chg="add mod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4" creationId="{AECF80E2-49BC-1C72-073B-DFA11E39775D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199" creationId="{50D6F1B9-854A-458F-8035-79F1866318F1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00" creationId="{292841D7-23AB-4A59-9F37-4561DD7F57ED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01" creationId="{53119D67-75EC-43A5-9558-0AAFA21B8677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04" creationId="{798C67FC-3B74-4F40-BE84-A63875D21961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05" creationId="{B23BA648-DBE6-43E1-A7DD-05A2702C0810}"/>
          </ac:spMkLst>
        </pc:spChg>
        <pc:spChg chg="del">
          <ac:chgData name="Kim, Woon" userId="c9271a81-0df1-4d40-9eb7-bb662f2e942e" providerId="ADAL" clId="{9CBAAD83-DC3F-48F5-AE6B-C0917D252D31}" dt="2022-08-09T18:22:50.631" v="49" actId="478"/>
          <ac:spMkLst>
            <pc:docMk/>
            <pc:sldMk cId="116233201" sldId="2145706803"/>
            <ac:spMk id="206" creationId="{45C4456D-E606-45BD-811E-0F8855E134CA}"/>
          </ac:spMkLst>
        </pc:spChg>
        <pc:picChg chg="add del mod ord">
          <ac:chgData name="Kim, Woon" userId="c9271a81-0df1-4d40-9eb7-bb662f2e942e" providerId="ADAL" clId="{9CBAAD83-DC3F-48F5-AE6B-C0917D252D31}" dt="2022-08-09T18:23:04.953" v="55"/>
          <ac:picMkLst>
            <pc:docMk/>
            <pc:sldMk cId="116233201" sldId="2145706803"/>
            <ac:picMk id="13" creationId="{B3705018-08A8-2910-3EBF-6CB32CF03AC3}"/>
          </ac:picMkLst>
        </pc:picChg>
        <pc:cxnChg chg="del">
          <ac:chgData name="Kim, Woon" userId="c9271a81-0df1-4d40-9eb7-bb662f2e942e" providerId="ADAL" clId="{9CBAAD83-DC3F-48F5-AE6B-C0917D252D31}" dt="2022-08-09T18:22:50.631" v="49" actId="478"/>
          <ac:cxnSpMkLst>
            <pc:docMk/>
            <pc:sldMk cId="116233201" sldId="2145706803"/>
            <ac:cxnSpMk id="202" creationId="{2B53E5C9-98AB-4402-A39A-B60EBD3EBBAB}"/>
          </ac:cxnSpMkLst>
        </pc:cxnChg>
        <pc:cxnChg chg="del">
          <ac:chgData name="Kim, Woon" userId="c9271a81-0df1-4d40-9eb7-bb662f2e942e" providerId="ADAL" clId="{9CBAAD83-DC3F-48F5-AE6B-C0917D252D31}" dt="2022-08-09T18:22:50.631" v="49" actId="478"/>
          <ac:cxnSpMkLst>
            <pc:docMk/>
            <pc:sldMk cId="116233201" sldId="2145706803"/>
            <ac:cxnSpMk id="207" creationId="{3062B607-2C0B-4ABF-91B1-02AE2F34C7EE}"/>
          </ac:cxnSpMkLst>
        </pc:cxnChg>
      </pc:sldChg>
      <pc:sldChg chg="addSp delSp modSp add mod modNotesTx">
        <pc:chgData name="Kim, Woon" userId="c9271a81-0df1-4d40-9eb7-bb662f2e942e" providerId="ADAL" clId="{9CBAAD83-DC3F-48F5-AE6B-C0917D252D31}" dt="2022-08-10T20:51:54.679" v="4784" actId="20577"/>
        <pc:sldMkLst>
          <pc:docMk/>
          <pc:sldMk cId="3412557564" sldId="2145706803"/>
        </pc:sldMkLst>
        <pc:spChg chg="mod">
          <ac:chgData name="Kim, Woon" userId="c9271a81-0df1-4d40-9eb7-bb662f2e942e" providerId="ADAL" clId="{9CBAAD83-DC3F-48F5-AE6B-C0917D252D31}" dt="2022-08-09T20:38:55.571" v="628" actId="20577"/>
          <ac:spMkLst>
            <pc:docMk/>
            <pc:sldMk cId="3412557564" sldId="2145706803"/>
            <ac:spMk id="2" creationId="{AA6F49F7-42D7-40BF-9E6B-1FDB9818C092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9" creationId="{36E8600B-F715-86D9-DEA2-9017258AE80D}"/>
          </ac:spMkLst>
        </pc:spChg>
        <pc:spChg chg="add mod">
          <ac:chgData name="Kim, Woon" userId="c9271a81-0df1-4d40-9eb7-bb662f2e942e" providerId="ADAL" clId="{9CBAAD83-DC3F-48F5-AE6B-C0917D252D31}" dt="2022-08-10T13:56:31.966" v="1741" actId="1037"/>
          <ac:spMkLst>
            <pc:docMk/>
            <pc:sldMk cId="3412557564" sldId="2145706803"/>
            <ac:spMk id="11" creationId="{9A9A9CB3-6D19-4635-4B62-0C342B76D7BB}"/>
          </ac:spMkLst>
        </pc:spChg>
        <pc:spChg chg="del">
          <ac:chgData name="Kim, Woon" userId="c9271a81-0df1-4d40-9eb7-bb662f2e942e" providerId="ADAL" clId="{9CBAAD83-DC3F-48F5-AE6B-C0917D252D31}" dt="2022-08-09T20:31:22.534" v="278" actId="478"/>
          <ac:spMkLst>
            <pc:docMk/>
            <pc:sldMk cId="3412557564" sldId="2145706803"/>
            <ac:spMk id="13" creationId="{F44DDFDE-A832-0CA9-44D4-88F6B9A7331B}"/>
          </ac:spMkLst>
        </pc:spChg>
        <pc:spChg chg="del">
          <ac:chgData name="Kim, Woon" userId="c9271a81-0df1-4d40-9eb7-bb662f2e942e" providerId="ADAL" clId="{9CBAAD83-DC3F-48F5-AE6B-C0917D252D31}" dt="2022-08-09T20:31:22.534" v="278" actId="478"/>
          <ac:spMkLst>
            <pc:docMk/>
            <pc:sldMk cId="3412557564" sldId="2145706803"/>
            <ac:spMk id="14" creationId="{D5AA8E1A-5187-549A-D58C-FF2F7A31A655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16" creationId="{5F27909F-FE60-A92E-7D27-F6957EABB653}"/>
          </ac:spMkLst>
        </pc:spChg>
        <pc:spChg chg="del">
          <ac:chgData name="Kim, Woon" userId="c9271a81-0df1-4d40-9eb7-bb662f2e942e" providerId="ADAL" clId="{9CBAAD83-DC3F-48F5-AE6B-C0917D252D31}" dt="2022-08-09T20:31:22.534" v="278" actId="478"/>
          <ac:spMkLst>
            <pc:docMk/>
            <pc:sldMk cId="3412557564" sldId="2145706803"/>
            <ac:spMk id="18" creationId="{793BCB18-3A3D-FA51-01BB-888AA072F06A}"/>
          </ac:spMkLst>
        </pc:spChg>
        <pc:spChg chg="del">
          <ac:chgData name="Kim, Woon" userId="c9271a81-0df1-4d40-9eb7-bb662f2e942e" providerId="ADAL" clId="{9CBAAD83-DC3F-48F5-AE6B-C0917D252D31}" dt="2022-08-09T20:31:22.534" v="278" actId="478"/>
          <ac:spMkLst>
            <pc:docMk/>
            <pc:sldMk cId="3412557564" sldId="2145706803"/>
            <ac:spMk id="19" creationId="{EE62EAEC-B0FF-B284-7C33-4A182C2C3786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20" creationId="{5B0F14F2-E385-BA81-8AEC-E6341AC5B9BE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21" creationId="{DEB6E261-834F-DDC2-39AA-A8F9163AA304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22" creationId="{40BE8196-8B2B-4D9B-A3EF-223E0383105C}"/>
          </ac:spMkLst>
        </pc:spChg>
        <pc:spChg chg="add mod">
          <ac:chgData name="Kim, Woon" userId="c9271a81-0df1-4d40-9eb7-bb662f2e942e" providerId="ADAL" clId="{9CBAAD83-DC3F-48F5-AE6B-C0917D252D31}" dt="2022-08-10T13:56:07.275" v="1677" actId="164"/>
          <ac:spMkLst>
            <pc:docMk/>
            <pc:sldMk cId="3412557564" sldId="2145706803"/>
            <ac:spMk id="23" creationId="{8A109031-36ED-7DC3-7372-7DCF027E8AAC}"/>
          </ac:spMkLst>
        </pc:spChg>
        <pc:grpChg chg="add mod">
          <ac:chgData name="Kim, Woon" userId="c9271a81-0df1-4d40-9eb7-bb662f2e942e" providerId="ADAL" clId="{9CBAAD83-DC3F-48F5-AE6B-C0917D252D31}" dt="2022-08-10T13:56:07.275" v="1677" actId="164"/>
          <ac:grpSpMkLst>
            <pc:docMk/>
            <pc:sldMk cId="3412557564" sldId="2145706803"/>
            <ac:grpSpMk id="8" creationId="{D6705DCD-E476-8E9E-C833-709CBF3F29AA}"/>
          </ac:grpSpMkLst>
        </pc:grpChg>
        <pc:grpChg chg="add mod">
          <ac:chgData name="Kim, Woon" userId="c9271a81-0df1-4d40-9eb7-bb662f2e942e" providerId="ADAL" clId="{9CBAAD83-DC3F-48F5-AE6B-C0917D252D31}" dt="2022-08-10T13:56:28.150" v="1739" actId="1036"/>
          <ac:grpSpMkLst>
            <pc:docMk/>
            <pc:sldMk cId="3412557564" sldId="2145706803"/>
            <ac:grpSpMk id="12" creationId="{F080B666-1511-4F28-3C55-37EF7CB0B76D}"/>
          </ac:grpSpMkLst>
        </pc:grpChg>
        <pc:picChg chg="add mod">
          <ac:chgData name="Kim, Woon" userId="c9271a81-0df1-4d40-9eb7-bb662f2e942e" providerId="ADAL" clId="{9CBAAD83-DC3F-48F5-AE6B-C0917D252D31}" dt="2022-08-09T20:33:26.204" v="309" actId="164"/>
          <ac:picMkLst>
            <pc:docMk/>
            <pc:sldMk cId="3412557564" sldId="2145706803"/>
            <ac:picMk id="4" creationId="{11B6E263-167C-1973-8C3F-191D9F00F0F4}"/>
          </ac:picMkLst>
        </pc:picChg>
        <pc:picChg chg="add mod ord modCrop">
          <ac:chgData name="Kim, Woon" userId="c9271a81-0df1-4d40-9eb7-bb662f2e942e" providerId="ADAL" clId="{9CBAAD83-DC3F-48F5-AE6B-C0917D252D31}" dt="2022-08-09T20:33:26.204" v="309" actId="164"/>
          <ac:picMkLst>
            <pc:docMk/>
            <pc:sldMk cId="3412557564" sldId="2145706803"/>
            <ac:picMk id="7" creationId="{A232C964-0721-6A3D-C270-6867880922AC}"/>
          </ac:picMkLst>
        </pc:picChg>
        <pc:picChg chg="del">
          <ac:chgData name="Kim, Woon" userId="c9271a81-0df1-4d40-9eb7-bb662f2e942e" providerId="ADAL" clId="{9CBAAD83-DC3F-48F5-AE6B-C0917D252D31}" dt="2022-08-09T20:31:22.534" v="278" actId="478"/>
          <ac:picMkLst>
            <pc:docMk/>
            <pc:sldMk cId="3412557564" sldId="2145706803"/>
            <ac:picMk id="10" creationId="{4836CADF-AAD5-890E-28DB-2C172C417A87}"/>
          </ac:picMkLst>
        </pc:picChg>
        <pc:picChg chg="del">
          <ac:chgData name="Kim, Woon" userId="c9271a81-0df1-4d40-9eb7-bb662f2e942e" providerId="ADAL" clId="{9CBAAD83-DC3F-48F5-AE6B-C0917D252D31}" dt="2022-08-09T20:31:22.534" v="278" actId="478"/>
          <ac:picMkLst>
            <pc:docMk/>
            <pc:sldMk cId="3412557564" sldId="2145706803"/>
            <ac:picMk id="17" creationId="{10E4DE25-1860-7AB2-AA44-0EC86D9B7BEB}"/>
          </ac:picMkLst>
        </pc:picChg>
      </pc:sldChg>
      <pc:sldChg chg="addSp delSp modSp add mod modNotesTx">
        <pc:chgData name="Kim, Woon" userId="c9271a81-0df1-4d40-9eb7-bb662f2e942e" providerId="ADAL" clId="{9CBAAD83-DC3F-48F5-AE6B-C0917D252D31}" dt="2022-08-10T20:41:38.748" v="4687" actId="20577"/>
        <pc:sldMkLst>
          <pc:docMk/>
          <pc:sldMk cId="1496174846" sldId="2145706804"/>
        </pc:sldMkLst>
        <pc:spChg chg="mod">
          <ac:chgData name="Kim, Woon" userId="c9271a81-0df1-4d40-9eb7-bb662f2e942e" providerId="ADAL" clId="{9CBAAD83-DC3F-48F5-AE6B-C0917D252D31}" dt="2022-08-10T20:34:41.220" v="4554" actId="20577"/>
          <ac:spMkLst>
            <pc:docMk/>
            <pc:sldMk cId="1496174846" sldId="2145706804"/>
            <ac:spMk id="2" creationId="{C6A0D5E8-8A65-490A-9810-5C6E331C096B}"/>
          </ac:spMkLst>
        </pc:spChg>
        <pc:spChg chg="add del mod">
          <ac:chgData name="Kim, Woon" userId="c9271a81-0df1-4d40-9eb7-bb662f2e942e" providerId="ADAL" clId="{9CBAAD83-DC3F-48F5-AE6B-C0917D252D31}" dt="2022-08-10T20:38:00.036" v="4555" actId="21"/>
          <ac:spMkLst>
            <pc:docMk/>
            <pc:sldMk cId="1496174846" sldId="2145706804"/>
            <ac:spMk id="11" creationId="{4B25F775-068F-05EF-1524-EB21919BD6E4}"/>
          </ac:spMkLst>
        </pc:spChg>
        <pc:spChg chg="add mod">
          <ac:chgData name="Kim, Woon" userId="c9271a81-0df1-4d40-9eb7-bb662f2e942e" providerId="ADAL" clId="{9CBAAD83-DC3F-48F5-AE6B-C0917D252D31}" dt="2022-08-10T20:41:38.748" v="4687" actId="20577"/>
          <ac:spMkLst>
            <pc:docMk/>
            <pc:sldMk cId="1496174846" sldId="2145706804"/>
            <ac:spMk id="12" creationId="{59DCD02F-D0D3-7A6B-56DE-3D2E4DBF009C}"/>
          </ac:spMkLst>
        </pc:spChg>
        <pc:spChg chg="add del mod">
          <ac:chgData name="Kim, Woon" userId="c9271a81-0df1-4d40-9eb7-bb662f2e942e" providerId="ADAL" clId="{9CBAAD83-DC3F-48F5-AE6B-C0917D252D31}" dt="2022-08-10T19:45:08.746" v="4210" actId="20577"/>
          <ac:spMkLst>
            <pc:docMk/>
            <pc:sldMk cId="1496174846" sldId="2145706804"/>
            <ac:spMk id="13" creationId="{4B8CF658-BF5D-9DCB-876F-36DA8AA93870}"/>
          </ac:spMkLst>
        </pc:spChg>
        <pc:spChg chg="add mod">
          <ac:chgData name="Kim, Woon" userId="c9271a81-0df1-4d40-9eb7-bb662f2e942e" providerId="ADAL" clId="{9CBAAD83-DC3F-48F5-AE6B-C0917D252D31}" dt="2022-08-10T20:39:18.950" v="4576" actId="20577"/>
          <ac:spMkLst>
            <pc:docMk/>
            <pc:sldMk cId="1496174846" sldId="2145706804"/>
            <ac:spMk id="17" creationId="{AE28309E-B4D7-94F2-1438-C2CB1985259D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199" creationId="{50D6F1B9-854A-458F-8035-79F1866318F1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200" creationId="{292841D7-23AB-4A59-9F37-4561DD7F57ED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201" creationId="{53119D67-75EC-43A5-9558-0AAFA21B8677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204" creationId="{798C67FC-3B74-4F40-BE84-A63875D21961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205" creationId="{B23BA648-DBE6-43E1-A7DD-05A2702C0810}"/>
          </ac:spMkLst>
        </pc:spChg>
        <pc:spChg chg="del">
          <ac:chgData name="Kim, Woon" userId="c9271a81-0df1-4d40-9eb7-bb662f2e942e" providerId="ADAL" clId="{9CBAAD83-DC3F-48F5-AE6B-C0917D252D31}" dt="2022-08-09T20:31:39.584" v="283" actId="478"/>
          <ac:spMkLst>
            <pc:docMk/>
            <pc:sldMk cId="1496174846" sldId="2145706804"/>
            <ac:spMk id="206" creationId="{45C4456D-E606-45BD-811E-0F8855E134CA}"/>
          </ac:spMkLst>
        </pc:spChg>
        <pc:picChg chg="add mod">
          <ac:chgData name="Kim, Woon" userId="c9271a81-0df1-4d40-9eb7-bb662f2e942e" providerId="ADAL" clId="{9CBAAD83-DC3F-48F5-AE6B-C0917D252D31}" dt="2022-08-09T20:31:45.425" v="284"/>
          <ac:picMkLst>
            <pc:docMk/>
            <pc:sldMk cId="1496174846" sldId="2145706804"/>
            <ac:picMk id="14" creationId="{22AEAFB1-69EA-1588-CA0F-2E507E5B8147}"/>
          </ac:picMkLst>
        </pc:picChg>
        <pc:picChg chg="add mod ord">
          <ac:chgData name="Kim, Woon" userId="c9271a81-0df1-4d40-9eb7-bb662f2e942e" providerId="ADAL" clId="{9CBAAD83-DC3F-48F5-AE6B-C0917D252D31}" dt="2022-08-10T20:38:14.385" v="4560" actId="166"/>
          <ac:picMkLst>
            <pc:docMk/>
            <pc:sldMk cId="1496174846" sldId="2145706804"/>
            <ac:picMk id="15" creationId="{C0D0E0A0-BD2D-9A86-054A-45776AF25F1E}"/>
          </ac:picMkLst>
        </pc:picChg>
        <pc:picChg chg="add del mod">
          <ac:chgData name="Kim, Woon" userId="c9271a81-0df1-4d40-9eb7-bb662f2e942e" providerId="ADAL" clId="{9CBAAD83-DC3F-48F5-AE6B-C0917D252D31}" dt="2022-08-10T19:43:59.075" v="4108" actId="478"/>
          <ac:picMkLst>
            <pc:docMk/>
            <pc:sldMk cId="1496174846" sldId="2145706804"/>
            <ac:picMk id="16" creationId="{2B7FCC02-80CE-F12E-5772-030A616D055F}"/>
          </ac:picMkLst>
        </pc:picChg>
        <pc:cxnChg chg="del">
          <ac:chgData name="Kim, Woon" userId="c9271a81-0df1-4d40-9eb7-bb662f2e942e" providerId="ADAL" clId="{9CBAAD83-DC3F-48F5-AE6B-C0917D252D31}" dt="2022-08-09T20:31:39.584" v="283" actId="478"/>
          <ac:cxnSpMkLst>
            <pc:docMk/>
            <pc:sldMk cId="1496174846" sldId="2145706804"/>
            <ac:cxnSpMk id="202" creationId="{2B53E5C9-98AB-4402-A39A-B60EBD3EBBAB}"/>
          </ac:cxnSpMkLst>
        </pc:cxnChg>
        <pc:cxnChg chg="del">
          <ac:chgData name="Kim, Woon" userId="c9271a81-0df1-4d40-9eb7-bb662f2e942e" providerId="ADAL" clId="{9CBAAD83-DC3F-48F5-AE6B-C0917D252D31}" dt="2022-08-09T20:31:39.584" v="283" actId="478"/>
          <ac:cxnSpMkLst>
            <pc:docMk/>
            <pc:sldMk cId="1496174846" sldId="2145706804"/>
            <ac:cxnSpMk id="207" creationId="{3062B607-2C0B-4ABF-91B1-02AE2F34C7EE}"/>
          </ac:cxnSpMkLst>
        </pc:cxnChg>
      </pc:sldChg>
      <pc:sldChg chg="addSp delSp modSp add del mod ord">
        <pc:chgData name="Kim, Woon" userId="c9271a81-0df1-4d40-9eb7-bb662f2e942e" providerId="ADAL" clId="{9CBAAD83-DC3F-48F5-AE6B-C0917D252D31}" dt="2022-08-10T13:22:21.408" v="1481" actId="47"/>
        <pc:sldMkLst>
          <pc:docMk/>
          <pc:sldMk cId="1053212370" sldId="2145706805"/>
        </pc:sldMkLst>
        <pc:spChg chg="add del mod">
          <ac:chgData name="Kim, Woon" userId="c9271a81-0df1-4d40-9eb7-bb662f2e942e" providerId="ADAL" clId="{9CBAAD83-DC3F-48F5-AE6B-C0917D252D31}" dt="2022-08-09T20:56:24.333" v="1190" actId="20577"/>
          <ac:spMkLst>
            <pc:docMk/>
            <pc:sldMk cId="1053212370" sldId="2145706805"/>
            <ac:spMk id="2" creationId="{AA6F49F7-42D7-40BF-9E6B-1FDB9818C092}"/>
          </ac:spMkLst>
        </pc:spChg>
        <pc:spChg chg="add del mod">
          <ac:chgData name="Kim, Woon" userId="c9271a81-0df1-4d40-9eb7-bb662f2e942e" providerId="ADAL" clId="{9CBAAD83-DC3F-48F5-AE6B-C0917D252D31}" dt="2022-08-09T20:38:57.313" v="630" actId="478"/>
          <ac:spMkLst>
            <pc:docMk/>
            <pc:sldMk cId="1053212370" sldId="2145706805"/>
            <ac:spMk id="6" creationId="{D07DEE03-4BA1-3D4C-A471-AB8139B79FE4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9" creationId="{36E8600B-F715-86D9-DEA2-9017258AE80D}"/>
          </ac:spMkLst>
        </pc:spChg>
        <pc:spChg chg="del">
          <ac:chgData name="Kim, Woon" userId="c9271a81-0df1-4d40-9eb7-bb662f2e942e" providerId="ADAL" clId="{9CBAAD83-DC3F-48F5-AE6B-C0917D252D31}" dt="2022-08-09T20:38:25.130" v="584" actId="478"/>
          <ac:spMkLst>
            <pc:docMk/>
            <pc:sldMk cId="1053212370" sldId="2145706805"/>
            <ac:spMk id="11" creationId="{9A9A9CB3-6D19-4635-4B62-0C342B76D7BB}"/>
          </ac:spMkLst>
        </pc:spChg>
        <pc:spChg chg="add mod topLvl">
          <ac:chgData name="Kim, Woon" userId="c9271a81-0df1-4d40-9eb7-bb662f2e942e" providerId="ADAL" clId="{9CBAAD83-DC3F-48F5-AE6B-C0917D252D31}" dt="2022-08-10T13:20:29.302" v="1422" actId="165"/>
          <ac:spMkLst>
            <pc:docMk/>
            <pc:sldMk cId="1053212370" sldId="2145706805"/>
            <ac:spMk id="13" creationId="{16413C4D-8F9B-B617-774D-9263F0EC1382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16" creationId="{5F27909F-FE60-A92E-7D27-F6957EABB653}"/>
          </ac:spMkLst>
        </pc:spChg>
        <pc:spChg chg="add del mod">
          <ac:chgData name="Kim, Woon" userId="c9271a81-0df1-4d40-9eb7-bb662f2e942e" providerId="ADAL" clId="{9CBAAD83-DC3F-48F5-AE6B-C0917D252D31}" dt="2022-08-09T20:38:51.407" v="625"/>
          <ac:spMkLst>
            <pc:docMk/>
            <pc:sldMk cId="1053212370" sldId="2145706805"/>
            <ac:spMk id="17" creationId="{736C68A2-62CD-C17C-CEC8-1EC5BA95E5B2}"/>
          </ac:spMkLst>
        </pc:spChg>
        <pc:spChg chg="add mod">
          <ac:chgData name="Kim, Woon" userId="c9271a81-0df1-4d40-9eb7-bb662f2e942e" providerId="ADAL" clId="{9CBAAD83-DC3F-48F5-AE6B-C0917D252D31}" dt="2022-08-09T20:55:26.518" v="1151" actId="1076"/>
          <ac:spMkLst>
            <pc:docMk/>
            <pc:sldMk cId="1053212370" sldId="2145706805"/>
            <ac:spMk id="19" creationId="{A5DBFDC2-D99C-A051-6A9F-C3A517253CBC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20" creationId="{5B0F14F2-E385-BA81-8AEC-E6341AC5B9BE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21" creationId="{DEB6E261-834F-DDC2-39AA-A8F9163AA304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22" creationId="{40BE8196-8B2B-4D9B-A3EF-223E0383105C}"/>
          </ac:spMkLst>
        </pc:spChg>
        <pc:spChg chg="del">
          <ac:chgData name="Kim, Woon" userId="c9271a81-0df1-4d40-9eb7-bb662f2e942e" providerId="ADAL" clId="{9CBAAD83-DC3F-48F5-AE6B-C0917D252D31}" dt="2022-08-09T20:38:31.930" v="585" actId="478"/>
          <ac:spMkLst>
            <pc:docMk/>
            <pc:sldMk cId="1053212370" sldId="2145706805"/>
            <ac:spMk id="23" creationId="{8A109031-36ED-7DC3-7372-7DCF027E8AAC}"/>
          </ac:spMkLst>
        </pc:spChg>
        <pc:spChg chg="add mod topLvl">
          <ac:chgData name="Kim, Woon" userId="c9271a81-0df1-4d40-9eb7-bb662f2e942e" providerId="ADAL" clId="{9CBAAD83-DC3F-48F5-AE6B-C0917D252D31}" dt="2022-08-10T13:20:29.302" v="1422" actId="165"/>
          <ac:spMkLst>
            <pc:docMk/>
            <pc:sldMk cId="1053212370" sldId="2145706805"/>
            <ac:spMk id="24" creationId="{3A341388-964A-B0F8-CC33-788CF3519044}"/>
          </ac:spMkLst>
        </pc:spChg>
        <pc:spChg chg="add mod topLvl">
          <ac:chgData name="Kim, Woon" userId="c9271a81-0df1-4d40-9eb7-bb662f2e942e" providerId="ADAL" clId="{9CBAAD83-DC3F-48F5-AE6B-C0917D252D31}" dt="2022-08-10T13:20:29.302" v="1422" actId="165"/>
          <ac:spMkLst>
            <pc:docMk/>
            <pc:sldMk cId="1053212370" sldId="2145706805"/>
            <ac:spMk id="25" creationId="{F3CC5206-0EBA-4324-D359-B5352023636C}"/>
          </ac:spMkLst>
        </pc:spChg>
        <pc:spChg chg="add del mod">
          <ac:chgData name="Kim, Woon" userId="c9271a81-0df1-4d40-9eb7-bb662f2e942e" providerId="ADAL" clId="{9CBAAD83-DC3F-48F5-AE6B-C0917D252D31}" dt="2022-08-09T20:40:23.431" v="688" actId="478"/>
          <ac:spMkLst>
            <pc:docMk/>
            <pc:sldMk cId="1053212370" sldId="2145706805"/>
            <ac:spMk id="26" creationId="{644A9B91-1CB7-9D75-2047-3EF360BC74F8}"/>
          </ac:spMkLst>
        </pc:spChg>
        <pc:spChg chg="add del mod">
          <ac:chgData name="Kim, Woon" userId="c9271a81-0df1-4d40-9eb7-bb662f2e942e" providerId="ADAL" clId="{9CBAAD83-DC3F-48F5-AE6B-C0917D252D31}" dt="2022-08-10T13:20:32.958" v="1423" actId="478"/>
          <ac:spMkLst>
            <pc:docMk/>
            <pc:sldMk cId="1053212370" sldId="2145706805"/>
            <ac:spMk id="28" creationId="{D996826F-8A69-E2B4-C10B-4A5E98DD3A13}"/>
          </ac:spMkLst>
        </pc:spChg>
        <pc:spChg chg="add del mod">
          <ac:chgData name="Kim, Woon" userId="c9271a81-0df1-4d40-9eb7-bb662f2e942e" providerId="ADAL" clId="{9CBAAD83-DC3F-48F5-AE6B-C0917D252D31}" dt="2022-08-09T20:56:29.385" v="1192"/>
          <ac:spMkLst>
            <pc:docMk/>
            <pc:sldMk cId="1053212370" sldId="2145706805"/>
            <ac:spMk id="29" creationId="{B46DE164-66D7-5239-4D8B-289E52A907B7}"/>
          </ac:spMkLst>
        </pc:spChg>
        <pc:spChg chg="add del mod">
          <ac:chgData name="Kim, Woon" userId="c9271a81-0df1-4d40-9eb7-bb662f2e942e" providerId="ADAL" clId="{9CBAAD83-DC3F-48F5-AE6B-C0917D252D31}" dt="2022-08-10T13:20:11.068" v="1418" actId="478"/>
          <ac:spMkLst>
            <pc:docMk/>
            <pc:sldMk cId="1053212370" sldId="2145706805"/>
            <ac:spMk id="31" creationId="{A25F0685-C9AA-84B5-42E8-371F48F3E295}"/>
          </ac:spMkLst>
        </pc:spChg>
        <pc:spChg chg="add del mod">
          <ac:chgData name="Kim, Woon" userId="c9271a81-0df1-4d40-9eb7-bb662f2e942e" providerId="ADAL" clId="{9CBAAD83-DC3F-48F5-AE6B-C0917D252D31}" dt="2022-08-10T13:20:11.068" v="1418" actId="478"/>
          <ac:spMkLst>
            <pc:docMk/>
            <pc:sldMk cId="1053212370" sldId="2145706805"/>
            <ac:spMk id="32" creationId="{CE2BE17D-0D32-A258-BBC2-0BCA0E3D43A1}"/>
          </ac:spMkLst>
        </pc:spChg>
        <pc:grpChg chg="del">
          <ac:chgData name="Kim, Woon" userId="c9271a81-0df1-4d40-9eb7-bb662f2e942e" providerId="ADAL" clId="{9CBAAD83-DC3F-48F5-AE6B-C0917D252D31}" dt="2022-08-09T20:38:25.130" v="584" actId="478"/>
          <ac:grpSpMkLst>
            <pc:docMk/>
            <pc:sldMk cId="1053212370" sldId="2145706805"/>
            <ac:grpSpMk id="8" creationId="{D6705DCD-E476-8E9E-C833-709CBF3F29AA}"/>
          </ac:grpSpMkLst>
        </pc:grpChg>
        <pc:grpChg chg="add del mod">
          <ac:chgData name="Kim, Woon" userId="c9271a81-0df1-4d40-9eb7-bb662f2e942e" providerId="ADAL" clId="{9CBAAD83-DC3F-48F5-AE6B-C0917D252D31}" dt="2022-08-09T20:54:49.948" v="1145" actId="165"/>
          <ac:grpSpMkLst>
            <pc:docMk/>
            <pc:sldMk cId="1053212370" sldId="2145706805"/>
            <ac:grpSpMk id="14" creationId="{1E061326-98E7-8811-06C7-FB133E31377B}"/>
          </ac:grpSpMkLst>
        </pc:grpChg>
        <pc:grpChg chg="add del mod">
          <ac:chgData name="Kim, Woon" userId="c9271a81-0df1-4d40-9eb7-bb662f2e942e" providerId="ADAL" clId="{9CBAAD83-DC3F-48F5-AE6B-C0917D252D31}" dt="2022-08-10T13:20:29.302" v="1422" actId="165"/>
          <ac:grpSpMkLst>
            <pc:docMk/>
            <pc:sldMk cId="1053212370" sldId="2145706805"/>
            <ac:grpSpMk id="27" creationId="{5AC5E840-5FC7-1067-178E-0E55488E526C}"/>
          </ac:grpSpMkLst>
        </pc:grpChg>
        <pc:picChg chg="add mod topLvl modCrop">
          <ac:chgData name="Kim, Woon" userId="c9271a81-0df1-4d40-9eb7-bb662f2e942e" providerId="ADAL" clId="{9CBAAD83-DC3F-48F5-AE6B-C0917D252D31}" dt="2022-08-10T13:20:29.302" v="1422" actId="165"/>
          <ac:picMkLst>
            <pc:docMk/>
            <pc:sldMk cId="1053212370" sldId="2145706805"/>
            <ac:picMk id="12" creationId="{41D191AD-311D-17E5-102E-58713E5EFD52}"/>
          </ac:picMkLst>
        </pc:picChg>
        <pc:picChg chg="add del mod">
          <ac:chgData name="Kim, Woon" userId="c9271a81-0df1-4d40-9eb7-bb662f2e942e" providerId="ADAL" clId="{9CBAAD83-DC3F-48F5-AE6B-C0917D252D31}" dt="2022-08-09T20:54:14.378" v="1109" actId="478"/>
          <ac:picMkLst>
            <pc:docMk/>
            <pc:sldMk cId="1053212370" sldId="2145706805"/>
            <ac:picMk id="18" creationId="{8B8735CA-AB9C-EC5C-179A-43E82BB94E32}"/>
          </ac:picMkLst>
        </pc:picChg>
        <pc:picChg chg="add del mod">
          <ac:chgData name="Kim, Woon" userId="c9271a81-0df1-4d40-9eb7-bb662f2e942e" providerId="ADAL" clId="{9CBAAD83-DC3F-48F5-AE6B-C0917D252D31}" dt="2022-08-10T13:20:11.068" v="1418" actId="478"/>
          <ac:picMkLst>
            <pc:docMk/>
            <pc:sldMk cId="1053212370" sldId="2145706805"/>
            <ac:picMk id="30" creationId="{584589C0-8B57-DB06-3D4E-D38BB7304C78}"/>
          </ac:picMkLst>
        </pc:picChg>
      </pc:sldChg>
      <pc:sldChg chg="addSp delSp modSp add del mod">
        <pc:chgData name="Kim, Woon" userId="c9271a81-0df1-4d40-9eb7-bb662f2e942e" providerId="ADAL" clId="{9CBAAD83-DC3F-48F5-AE6B-C0917D252D31}" dt="2022-08-10T13:22:57.845" v="1560" actId="47"/>
        <pc:sldMkLst>
          <pc:docMk/>
          <pc:sldMk cId="2380776995" sldId="2145706806"/>
        </pc:sldMkLst>
        <pc:spChg chg="mod">
          <ac:chgData name="Kim, Woon" userId="c9271a81-0df1-4d40-9eb7-bb662f2e942e" providerId="ADAL" clId="{9CBAAD83-DC3F-48F5-AE6B-C0917D252D31}" dt="2022-08-09T20:56:39.483" v="1196" actId="20577"/>
          <ac:spMkLst>
            <pc:docMk/>
            <pc:sldMk cId="2380776995" sldId="2145706806"/>
            <ac:spMk id="2" creationId="{AA6F49F7-42D7-40BF-9E6B-1FDB9818C092}"/>
          </ac:spMkLst>
        </pc:spChg>
        <pc:spChg chg="add del mod">
          <ac:chgData name="Kim, Woon" userId="c9271a81-0df1-4d40-9eb7-bb662f2e942e" providerId="ADAL" clId="{9CBAAD83-DC3F-48F5-AE6B-C0917D252D31}" dt="2022-08-09T21:09:00.542" v="1365" actId="21"/>
          <ac:spMkLst>
            <pc:docMk/>
            <pc:sldMk cId="2380776995" sldId="2145706806"/>
            <ac:spMk id="14" creationId="{79FED036-9D3F-FB0A-32EB-F48B9B477F63}"/>
          </ac:spMkLst>
        </pc:spChg>
        <pc:spChg chg="add del mod">
          <ac:chgData name="Kim, Woon" userId="c9271a81-0df1-4d40-9eb7-bb662f2e942e" providerId="ADAL" clId="{9CBAAD83-DC3F-48F5-AE6B-C0917D252D31}" dt="2022-08-09T21:09:00.542" v="1365" actId="21"/>
          <ac:spMkLst>
            <pc:docMk/>
            <pc:sldMk cId="2380776995" sldId="2145706806"/>
            <ac:spMk id="15" creationId="{04D4F83F-8103-04E4-60E9-F7B69B643980}"/>
          </ac:spMkLst>
        </pc:spChg>
        <pc:picChg chg="add del mod">
          <ac:chgData name="Kim, Woon" userId="c9271a81-0df1-4d40-9eb7-bb662f2e942e" providerId="ADAL" clId="{9CBAAD83-DC3F-48F5-AE6B-C0917D252D31}" dt="2022-08-09T21:09:00.542" v="1365" actId="21"/>
          <ac:picMkLst>
            <pc:docMk/>
            <pc:sldMk cId="2380776995" sldId="2145706806"/>
            <ac:picMk id="4" creationId="{B987DD38-4ADB-1095-0E6B-BC5299C74EBA}"/>
          </ac:picMkLst>
        </pc:picChg>
      </pc:sldChg>
      <pc:sldChg chg="add del">
        <pc:chgData name="Kim, Woon" userId="c9271a81-0df1-4d40-9eb7-bb662f2e942e" providerId="ADAL" clId="{9CBAAD83-DC3F-48F5-AE6B-C0917D252D31}" dt="2022-08-10T13:22:53.066" v="1559" actId="47"/>
        <pc:sldMkLst>
          <pc:docMk/>
          <pc:sldMk cId="3412776019" sldId="2145706807"/>
        </pc:sldMkLst>
      </pc:sldChg>
      <pc:sldChg chg="add del">
        <pc:chgData name="Kim, Woon" userId="c9271a81-0df1-4d40-9eb7-bb662f2e942e" providerId="ADAL" clId="{9CBAAD83-DC3F-48F5-AE6B-C0917D252D31}" dt="2022-08-10T13:20:16.542" v="1420"/>
        <pc:sldMkLst>
          <pc:docMk/>
          <pc:sldMk cId="348678308" sldId="2145706808"/>
        </pc:sldMkLst>
      </pc:sldChg>
      <pc:sldChg chg="add del">
        <pc:chgData name="Kim, Woon" userId="c9271a81-0df1-4d40-9eb7-bb662f2e942e" providerId="ADAL" clId="{9CBAAD83-DC3F-48F5-AE6B-C0917D252D31}" dt="2022-08-10T13:22:34.237" v="1501" actId="47"/>
        <pc:sldMkLst>
          <pc:docMk/>
          <pc:sldMk cId="686597206" sldId="2145706808"/>
        </pc:sldMkLst>
      </pc:sldChg>
      <pc:sldChg chg="addSp delSp modSp add mod modNotesTx">
        <pc:chgData name="Kim, Woon" userId="c9271a81-0df1-4d40-9eb7-bb662f2e942e" providerId="ADAL" clId="{9CBAAD83-DC3F-48F5-AE6B-C0917D252D31}" dt="2022-08-11T12:58:18.989" v="5580" actId="1076"/>
        <pc:sldMkLst>
          <pc:docMk/>
          <pc:sldMk cId="794262903" sldId="2145706809"/>
        </pc:sldMkLst>
        <pc:spChg chg="del">
          <ac:chgData name="Kim, Woon" userId="c9271a81-0df1-4d40-9eb7-bb662f2e942e" providerId="ADAL" clId="{9CBAAD83-DC3F-48F5-AE6B-C0917D252D31}" dt="2022-08-10T13:20:45.872" v="1427" actId="478"/>
          <ac:spMkLst>
            <pc:docMk/>
            <pc:sldMk cId="794262903" sldId="2145706809"/>
            <ac:spMk id="13" creationId="{16413C4D-8F9B-B617-774D-9263F0EC1382}"/>
          </ac:spMkLst>
        </pc:spChg>
        <pc:spChg chg="add mod">
          <ac:chgData name="Kim, Woon" userId="c9271a81-0df1-4d40-9eb7-bb662f2e942e" providerId="ADAL" clId="{9CBAAD83-DC3F-48F5-AE6B-C0917D252D31}" dt="2022-08-11T12:58:18.989" v="5580" actId="1076"/>
          <ac:spMkLst>
            <pc:docMk/>
            <pc:sldMk cId="794262903" sldId="2145706809"/>
            <ac:spMk id="16" creationId="{8609CA02-C376-8C2D-ACB1-64EB45336E08}"/>
          </ac:spMkLst>
        </pc:spChg>
        <pc:spChg chg="mod">
          <ac:chgData name="Kim, Woon" userId="c9271a81-0df1-4d40-9eb7-bb662f2e942e" providerId="ADAL" clId="{9CBAAD83-DC3F-48F5-AE6B-C0917D252D31}" dt="2022-08-11T12:57:07.591" v="5572" actId="1076"/>
          <ac:spMkLst>
            <pc:docMk/>
            <pc:sldMk cId="794262903" sldId="2145706809"/>
            <ac:spMk id="19" creationId="{A5DBFDC2-D99C-A051-6A9F-C3A517253CBC}"/>
          </ac:spMkLst>
        </pc:spChg>
        <pc:spChg chg="del">
          <ac:chgData name="Kim, Woon" userId="c9271a81-0df1-4d40-9eb7-bb662f2e942e" providerId="ADAL" clId="{9CBAAD83-DC3F-48F5-AE6B-C0917D252D31}" dt="2022-08-10T13:20:45.872" v="1427" actId="478"/>
          <ac:spMkLst>
            <pc:docMk/>
            <pc:sldMk cId="794262903" sldId="2145706809"/>
            <ac:spMk id="24" creationId="{3A341388-964A-B0F8-CC33-788CF3519044}"/>
          </ac:spMkLst>
        </pc:spChg>
        <pc:spChg chg="del">
          <ac:chgData name="Kim, Woon" userId="c9271a81-0df1-4d40-9eb7-bb662f2e942e" providerId="ADAL" clId="{9CBAAD83-DC3F-48F5-AE6B-C0917D252D31}" dt="2022-08-10T13:20:45.872" v="1427" actId="478"/>
          <ac:spMkLst>
            <pc:docMk/>
            <pc:sldMk cId="794262903" sldId="2145706809"/>
            <ac:spMk id="25" creationId="{F3CC5206-0EBA-4324-D359-B5352023636C}"/>
          </ac:spMkLst>
        </pc:spChg>
        <pc:grpChg chg="add mod">
          <ac:chgData name="Kim, Woon" userId="c9271a81-0df1-4d40-9eb7-bb662f2e942e" providerId="ADAL" clId="{9CBAAD83-DC3F-48F5-AE6B-C0917D252D31}" dt="2022-08-11T12:57:49.691" v="5577" actId="1076"/>
          <ac:grpSpMkLst>
            <pc:docMk/>
            <pc:sldMk cId="794262903" sldId="2145706809"/>
            <ac:grpSpMk id="8" creationId="{F8674834-3A2B-B423-FE42-2FA6927B57CF}"/>
          </ac:grpSpMkLst>
        </pc:grpChg>
        <pc:picChg chg="add mod">
          <ac:chgData name="Kim, Woon" userId="c9271a81-0df1-4d40-9eb7-bb662f2e942e" providerId="ADAL" clId="{9CBAAD83-DC3F-48F5-AE6B-C0917D252D31}" dt="2022-08-11T12:57:41.754" v="5576" actId="164"/>
          <ac:picMkLst>
            <pc:docMk/>
            <pc:sldMk cId="794262903" sldId="2145706809"/>
            <ac:picMk id="4" creationId="{F86245A2-E9A6-32B3-B3A8-4152A6D9FB56}"/>
          </ac:picMkLst>
        </pc:picChg>
        <pc:picChg chg="add mod">
          <ac:chgData name="Kim, Woon" userId="c9271a81-0df1-4d40-9eb7-bb662f2e942e" providerId="ADAL" clId="{9CBAAD83-DC3F-48F5-AE6B-C0917D252D31}" dt="2022-08-11T12:57:41.754" v="5576" actId="164"/>
          <ac:picMkLst>
            <pc:docMk/>
            <pc:sldMk cId="794262903" sldId="2145706809"/>
            <ac:picMk id="7" creationId="{C6D13B00-3479-9FE4-28D9-576B16705737}"/>
          </ac:picMkLst>
        </pc:picChg>
        <pc:picChg chg="add del mod modCrop">
          <ac:chgData name="Kim, Woon" userId="c9271a81-0df1-4d40-9eb7-bb662f2e942e" providerId="ADAL" clId="{9CBAAD83-DC3F-48F5-AE6B-C0917D252D31}" dt="2022-08-11T12:54:05.801" v="5398" actId="478"/>
          <ac:picMkLst>
            <pc:docMk/>
            <pc:sldMk cId="794262903" sldId="2145706809"/>
            <ac:picMk id="9" creationId="{AC340F57-F6B7-6B04-7008-082B7C076914}"/>
          </ac:picMkLst>
        </pc:picChg>
        <pc:picChg chg="add del mod">
          <ac:chgData name="Kim, Woon" userId="c9271a81-0df1-4d40-9eb7-bb662f2e942e" providerId="ADAL" clId="{9CBAAD83-DC3F-48F5-AE6B-C0917D252D31}" dt="2022-08-10T21:02:17.742" v="4938"/>
          <ac:picMkLst>
            <pc:docMk/>
            <pc:sldMk cId="794262903" sldId="2145706809"/>
            <ac:picMk id="10" creationId="{365FE651-1AF8-9CD7-4C02-C9E9198F8C65}"/>
          </ac:picMkLst>
        </pc:picChg>
        <pc:picChg chg="del mod modCrop">
          <ac:chgData name="Kim, Woon" userId="c9271a81-0df1-4d40-9eb7-bb662f2e942e" providerId="ADAL" clId="{9CBAAD83-DC3F-48F5-AE6B-C0917D252D31}" dt="2022-08-11T12:54:03.892" v="5397" actId="478"/>
          <ac:picMkLst>
            <pc:docMk/>
            <pc:sldMk cId="794262903" sldId="2145706809"/>
            <ac:picMk id="12" creationId="{41D191AD-311D-17E5-102E-58713E5EFD52}"/>
          </ac:picMkLst>
        </pc:picChg>
      </pc:sldChg>
      <pc:sldChg chg="add del">
        <pc:chgData name="Kim, Woon" userId="c9271a81-0df1-4d40-9eb7-bb662f2e942e" providerId="ADAL" clId="{9CBAAD83-DC3F-48F5-AE6B-C0917D252D31}" dt="2022-08-10T13:20:53.143" v="1429"/>
        <pc:sldMkLst>
          <pc:docMk/>
          <pc:sldMk cId="1150592642" sldId="2145706810"/>
        </pc:sldMkLst>
      </pc:sldChg>
      <pc:sldChg chg="delSp modSp add del mod modNotesTx">
        <pc:chgData name="Kim, Woon" userId="c9271a81-0df1-4d40-9eb7-bb662f2e942e" providerId="ADAL" clId="{9CBAAD83-DC3F-48F5-AE6B-C0917D252D31}" dt="2022-08-10T19:15:37.250" v="3551" actId="47"/>
        <pc:sldMkLst>
          <pc:docMk/>
          <pc:sldMk cId="2133860942" sldId="2145706810"/>
        </pc:sldMkLst>
        <pc:spChg chg="mod">
          <ac:chgData name="Kim, Woon" userId="c9271a81-0df1-4d40-9eb7-bb662f2e942e" providerId="ADAL" clId="{9CBAAD83-DC3F-48F5-AE6B-C0917D252D31}" dt="2022-08-10T18:26:19.676" v="3114" actId="20577"/>
          <ac:spMkLst>
            <pc:docMk/>
            <pc:sldMk cId="2133860942" sldId="2145706810"/>
            <ac:spMk id="19" creationId="{A5DBFDC2-D99C-A051-6A9F-C3A517253CBC}"/>
          </ac:spMkLst>
        </pc:spChg>
        <pc:picChg chg="del">
          <ac:chgData name="Kim, Woon" userId="c9271a81-0df1-4d40-9eb7-bb662f2e942e" providerId="ADAL" clId="{9CBAAD83-DC3F-48F5-AE6B-C0917D252D31}" dt="2022-08-10T13:20:57.846" v="1431" actId="478"/>
          <ac:picMkLst>
            <pc:docMk/>
            <pc:sldMk cId="2133860942" sldId="2145706810"/>
            <ac:picMk id="12" creationId="{41D191AD-311D-17E5-102E-58713E5EFD52}"/>
          </ac:picMkLst>
        </pc:picChg>
      </pc:sldChg>
      <pc:sldChg chg="addSp delSp modSp add del mod">
        <pc:chgData name="Kim, Woon" userId="c9271a81-0df1-4d40-9eb7-bb662f2e942e" providerId="ADAL" clId="{9CBAAD83-DC3F-48F5-AE6B-C0917D252D31}" dt="2022-08-10T13:22:13.714" v="1480" actId="47"/>
        <pc:sldMkLst>
          <pc:docMk/>
          <pc:sldMk cId="608023327" sldId="2145706811"/>
        </pc:sldMkLst>
        <pc:spChg chg="add mod">
          <ac:chgData name="Kim, Woon" userId="c9271a81-0df1-4d40-9eb7-bb662f2e942e" providerId="ADAL" clId="{9CBAAD83-DC3F-48F5-AE6B-C0917D252D31}" dt="2022-08-10T13:21:39.887" v="1473" actId="1036"/>
          <ac:spMkLst>
            <pc:docMk/>
            <pc:sldMk cId="608023327" sldId="2145706811"/>
            <ac:spMk id="8" creationId="{3D17A407-DFB6-DB2F-D9B5-4E76D6BCAC95}"/>
          </ac:spMkLst>
        </pc:spChg>
        <pc:spChg chg="add mod">
          <ac:chgData name="Kim, Woon" userId="c9271a81-0df1-4d40-9eb7-bb662f2e942e" providerId="ADAL" clId="{9CBAAD83-DC3F-48F5-AE6B-C0917D252D31}" dt="2022-08-10T13:21:39.887" v="1473" actId="1036"/>
          <ac:spMkLst>
            <pc:docMk/>
            <pc:sldMk cId="608023327" sldId="2145706811"/>
            <ac:spMk id="9" creationId="{6A458FC7-58D6-2F9B-04CA-79301E14901E}"/>
          </ac:spMkLst>
        </pc:spChg>
        <pc:spChg chg="add mod">
          <ac:chgData name="Kim, Woon" userId="c9271a81-0df1-4d40-9eb7-bb662f2e942e" providerId="ADAL" clId="{9CBAAD83-DC3F-48F5-AE6B-C0917D252D31}" dt="2022-08-10T13:21:39.887" v="1473" actId="1036"/>
          <ac:spMkLst>
            <pc:docMk/>
            <pc:sldMk cId="608023327" sldId="2145706811"/>
            <ac:spMk id="10" creationId="{BCD16678-0962-F83A-3B6C-D6DCC5F9CDCA}"/>
          </ac:spMkLst>
        </pc:spChg>
        <pc:picChg chg="add del mod">
          <ac:chgData name="Kim, Woon" userId="c9271a81-0df1-4d40-9eb7-bb662f2e942e" providerId="ADAL" clId="{9CBAAD83-DC3F-48F5-AE6B-C0917D252D31}" dt="2022-08-10T13:21:21.713" v="1456"/>
          <ac:picMkLst>
            <pc:docMk/>
            <pc:sldMk cId="608023327" sldId="2145706811"/>
            <ac:picMk id="6" creationId="{7A7091B5-93A5-22F7-05E2-94D4AB383BB7}"/>
          </ac:picMkLst>
        </pc:picChg>
        <pc:picChg chg="add mod">
          <ac:chgData name="Kim, Woon" userId="c9271a81-0df1-4d40-9eb7-bb662f2e942e" providerId="ADAL" clId="{9CBAAD83-DC3F-48F5-AE6B-C0917D252D31}" dt="2022-08-10T13:21:39.887" v="1473" actId="1036"/>
          <ac:picMkLst>
            <pc:docMk/>
            <pc:sldMk cId="608023327" sldId="2145706811"/>
            <ac:picMk id="7" creationId="{55CBE3FA-C310-579A-3B55-AA524E940CF6}"/>
          </ac:picMkLst>
        </pc:picChg>
        <pc:picChg chg="del">
          <ac:chgData name="Kim, Woon" userId="c9271a81-0df1-4d40-9eb7-bb662f2e942e" providerId="ADAL" clId="{9CBAAD83-DC3F-48F5-AE6B-C0917D252D31}" dt="2022-08-10T13:21:22.842" v="1457" actId="478"/>
          <ac:picMkLst>
            <pc:docMk/>
            <pc:sldMk cId="608023327" sldId="2145706811"/>
            <ac:picMk id="12" creationId="{41D191AD-311D-17E5-102E-58713E5EFD52}"/>
          </ac:picMkLst>
        </pc:picChg>
      </pc:sldChg>
      <pc:sldChg chg="addSp delSp modSp add del mod modNotesTx">
        <pc:chgData name="Kim, Woon" userId="c9271a81-0df1-4d40-9eb7-bb662f2e942e" providerId="ADAL" clId="{9CBAAD83-DC3F-48F5-AE6B-C0917D252D31}" dt="2022-08-10T21:02:28.527" v="4941" actId="47"/>
        <pc:sldMkLst>
          <pc:docMk/>
          <pc:sldMk cId="313438271" sldId="2145706812"/>
        </pc:sldMkLst>
        <pc:spChg chg="add del mod">
          <ac:chgData name="Kim, Woon" userId="c9271a81-0df1-4d40-9eb7-bb662f2e942e" providerId="ADAL" clId="{9CBAAD83-DC3F-48F5-AE6B-C0917D252D31}" dt="2022-08-10T14:36:43.061" v="1997" actId="478"/>
          <ac:spMkLst>
            <pc:docMk/>
            <pc:sldMk cId="313438271" sldId="2145706812"/>
            <ac:spMk id="6" creationId="{8CB02463-3546-01E6-6E1E-DEAE34B248A0}"/>
          </ac:spMkLst>
        </pc:spChg>
        <pc:spChg chg="add mod">
          <ac:chgData name="Kim, Woon" userId="c9271a81-0df1-4d40-9eb7-bb662f2e942e" providerId="ADAL" clId="{9CBAAD83-DC3F-48F5-AE6B-C0917D252D31}" dt="2022-08-10T13:26:34.776" v="1626" actId="1035"/>
          <ac:spMkLst>
            <pc:docMk/>
            <pc:sldMk cId="313438271" sldId="2145706812"/>
            <ac:spMk id="7" creationId="{83DCDFEB-4A4F-BD4E-0061-7E8D150CC710}"/>
          </ac:spMkLst>
        </pc:spChg>
        <pc:spChg chg="add del mod">
          <ac:chgData name="Kim, Woon" userId="c9271a81-0df1-4d40-9eb7-bb662f2e942e" providerId="ADAL" clId="{9CBAAD83-DC3F-48F5-AE6B-C0917D252D31}" dt="2022-08-10T14:36:43.061" v="1997" actId="478"/>
          <ac:spMkLst>
            <pc:docMk/>
            <pc:sldMk cId="313438271" sldId="2145706812"/>
            <ac:spMk id="8" creationId="{034CEBC0-ED39-0A44-4F12-8260C1B44C4C}"/>
          </ac:spMkLst>
        </pc:spChg>
        <pc:spChg chg="mod">
          <ac:chgData name="Kim, Woon" userId="c9271a81-0df1-4d40-9eb7-bb662f2e942e" providerId="ADAL" clId="{9CBAAD83-DC3F-48F5-AE6B-C0917D252D31}" dt="2022-08-10T13:26:57.301" v="1631" actId="20577"/>
          <ac:spMkLst>
            <pc:docMk/>
            <pc:sldMk cId="313438271" sldId="2145706812"/>
            <ac:spMk id="19" creationId="{A5DBFDC2-D99C-A051-6A9F-C3A517253CBC}"/>
          </ac:spMkLst>
        </pc:spChg>
      </pc:sldChg>
      <pc:sldChg chg="addSp delSp modSp add del mod modNotesTx">
        <pc:chgData name="Kim, Woon" userId="c9271a81-0df1-4d40-9eb7-bb662f2e942e" providerId="ADAL" clId="{9CBAAD83-DC3F-48F5-AE6B-C0917D252D31}" dt="2022-08-10T21:03:03.775" v="4965" actId="47"/>
        <pc:sldMkLst>
          <pc:docMk/>
          <pc:sldMk cId="3414396519" sldId="2145706813"/>
        </pc:sldMkLst>
        <pc:spChg chg="add del">
          <ac:chgData name="Kim, Woon" userId="c9271a81-0df1-4d40-9eb7-bb662f2e942e" providerId="ADAL" clId="{9CBAAD83-DC3F-48F5-AE6B-C0917D252D31}" dt="2022-08-10T14:37:14.588" v="2003" actId="478"/>
          <ac:spMkLst>
            <pc:docMk/>
            <pc:sldMk cId="3414396519" sldId="2145706813"/>
            <ac:spMk id="6" creationId="{8CB02463-3546-01E6-6E1E-DEAE34B248A0}"/>
          </ac:spMkLst>
        </pc:spChg>
        <pc:spChg chg="add del">
          <ac:chgData name="Kim, Woon" userId="c9271a81-0df1-4d40-9eb7-bb662f2e942e" providerId="ADAL" clId="{9CBAAD83-DC3F-48F5-AE6B-C0917D252D31}" dt="2022-08-10T14:37:14.588" v="2003" actId="478"/>
          <ac:spMkLst>
            <pc:docMk/>
            <pc:sldMk cId="3414396519" sldId="2145706813"/>
            <ac:spMk id="7" creationId="{83DCDFEB-4A4F-BD4E-0061-7E8D150CC710}"/>
          </ac:spMkLst>
        </pc:spChg>
        <pc:spChg chg="add del">
          <ac:chgData name="Kim, Woon" userId="c9271a81-0df1-4d40-9eb7-bb662f2e942e" providerId="ADAL" clId="{9CBAAD83-DC3F-48F5-AE6B-C0917D252D31}" dt="2022-08-10T14:37:14.588" v="2003" actId="478"/>
          <ac:spMkLst>
            <pc:docMk/>
            <pc:sldMk cId="3414396519" sldId="2145706813"/>
            <ac:spMk id="8" creationId="{034CEBC0-ED39-0A44-4F12-8260C1B44C4C}"/>
          </ac:spMkLst>
        </pc:spChg>
        <pc:spChg chg="add mod">
          <ac:chgData name="Kim, Woon" userId="c9271a81-0df1-4d40-9eb7-bb662f2e942e" providerId="ADAL" clId="{9CBAAD83-DC3F-48F5-AE6B-C0917D252D31}" dt="2022-08-10T13:22:32.136" v="1500" actId="1035"/>
          <ac:spMkLst>
            <pc:docMk/>
            <pc:sldMk cId="3414396519" sldId="2145706813"/>
            <ac:spMk id="9" creationId="{71A3E9A2-5163-00A6-4828-79BB0CA0C269}"/>
          </ac:spMkLst>
        </pc:spChg>
        <pc:spChg chg="add mod">
          <ac:chgData name="Kim, Woon" userId="c9271a81-0df1-4d40-9eb7-bb662f2e942e" providerId="ADAL" clId="{9CBAAD83-DC3F-48F5-AE6B-C0917D252D31}" dt="2022-08-10T14:37:31.585" v="2005" actId="1076"/>
          <ac:spMkLst>
            <pc:docMk/>
            <pc:sldMk cId="3414396519" sldId="2145706813"/>
            <ac:spMk id="10" creationId="{D779851E-6F62-4CF4-83C0-3B7FF7F77257}"/>
          </ac:spMkLst>
        </pc:spChg>
        <pc:spChg chg="add mod">
          <ac:chgData name="Kim, Woon" userId="c9271a81-0df1-4d40-9eb7-bb662f2e942e" providerId="ADAL" clId="{9CBAAD83-DC3F-48F5-AE6B-C0917D252D31}" dt="2022-08-10T14:38:14.284" v="2018" actId="1076"/>
          <ac:spMkLst>
            <pc:docMk/>
            <pc:sldMk cId="3414396519" sldId="2145706813"/>
            <ac:spMk id="11" creationId="{C6FC338C-D653-5D55-038E-631E87F40766}"/>
          </ac:spMkLst>
        </pc:spChg>
        <pc:spChg chg="mod">
          <ac:chgData name="Kim, Woon" userId="c9271a81-0df1-4d40-9eb7-bb662f2e942e" providerId="ADAL" clId="{9CBAAD83-DC3F-48F5-AE6B-C0917D252D31}" dt="2022-08-10T13:27:19.320" v="1649" actId="20577"/>
          <ac:spMkLst>
            <pc:docMk/>
            <pc:sldMk cId="3414396519" sldId="2145706813"/>
            <ac:spMk id="19" creationId="{A5DBFDC2-D99C-A051-6A9F-C3A517253CBC}"/>
          </ac:spMkLst>
        </pc:spChg>
        <pc:picChg chg="add del">
          <ac:chgData name="Kim, Woon" userId="c9271a81-0df1-4d40-9eb7-bb662f2e942e" providerId="ADAL" clId="{9CBAAD83-DC3F-48F5-AE6B-C0917D252D31}" dt="2022-08-10T14:37:13.206" v="2002" actId="478"/>
          <ac:picMkLst>
            <pc:docMk/>
            <pc:sldMk cId="3414396519" sldId="2145706813"/>
            <ac:picMk id="12" creationId="{41D191AD-311D-17E5-102E-58713E5EFD52}"/>
          </ac:picMkLst>
        </pc:picChg>
      </pc:sldChg>
      <pc:sldChg chg="addSp delSp modSp add del mod ord modShow modNotesTx">
        <pc:chgData name="Kim, Woon" userId="c9271a81-0df1-4d40-9eb7-bb662f2e942e" providerId="ADAL" clId="{9CBAAD83-DC3F-48F5-AE6B-C0917D252D31}" dt="2022-08-10T18:56:51.628" v="3518" actId="47"/>
        <pc:sldMkLst>
          <pc:docMk/>
          <pc:sldMk cId="2537219257" sldId="2145706814"/>
        </pc:sldMkLst>
        <pc:spChg chg="mod">
          <ac:chgData name="Kim, Woon" userId="c9271a81-0df1-4d40-9eb7-bb662f2e942e" providerId="ADAL" clId="{9CBAAD83-DC3F-48F5-AE6B-C0917D252D31}" dt="2022-08-10T14:22:21.639" v="1977" actId="20577"/>
          <ac:spMkLst>
            <pc:docMk/>
            <pc:sldMk cId="2537219257" sldId="2145706814"/>
            <ac:spMk id="2" creationId="{AA6F49F7-42D7-40BF-9E6B-1FDB9818C092}"/>
          </ac:spMkLst>
        </pc:spChg>
        <pc:spChg chg="del">
          <ac:chgData name="Kim, Woon" userId="c9271a81-0df1-4d40-9eb7-bb662f2e942e" providerId="ADAL" clId="{9CBAAD83-DC3F-48F5-AE6B-C0917D252D31}" dt="2022-08-10T14:21:40.917" v="1959" actId="478"/>
          <ac:spMkLst>
            <pc:docMk/>
            <pc:sldMk cId="2537219257" sldId="2145706814"/>
            <ac:spMk id="6" creationId="{8CB02463-3546-01E6-6E1E-DEAE34B248A0}"/>
          </ac:spMkLst>
        </pc:spChg>
        <pc:spChg chg="del">
          <ac:chgData name="Kim, Woon" userId="c9271a81-0df1-4d40-9eb7-bb662f2e942e" providerId="ADAL" clId="{9CBAAD83-DC3F-48F5-AE6B-C0917D252D31}" dt="2022-08-10T14:21:40.917" v="1959" actId="478"/>
          <ac:spMkLst>
            <pc:docMk/>
            <pc:sldMk cId="2537219257" sldId="2145706814"/>
            <ac:spMk id="7" creationId="{83DCDFEB-4A4F-BD4E-0061-7E8D150CC710}"/>
          </ac:spMkLst>
        </pc:spChg>
        <pc:spChg chg="del">
          <ac:chgData name="Kim, Woon" userId="c9271a81-0df1-4d40-9eb7-bb662f2e942e" providerId="ADAL" clId="{9CBAAD83-DC3F-48F5-AE6B-C0917D252D31}" dt="2022-08-10T14:21:40.917" v="1959" actId="478"/>
          <ac:spMkLst>
            <pc:docMk/>
            <pc:sldMk cId="2537219257" sldId="2145706814"/>
            <ac:spMk id="8" creationId="{034CEBC0-ED39-0A44-4F12-8260C1B44C4C}"/>
          </ac:spMkLst>
        </pc:spChg>
        <pc:spChg chg="del">
          <ac:chgData name="Kim, Woon" userId="c9271a81-0df1-4d40-9eb7-bb662f2e942e" providerId="ADAL" clId="{9CBAAD83-DC3F-48F5-AE6B-C0917D252D31}" dt="2022-08-10T14:21:40.917" v="1959" actId="478"/>
          <ac:spMkLst>
            <pc:docMk/>
            <pc:sldMk cId="2537219257" sldId="2145706814"/>
            <ac:spMk id="9" creationId="{71A3E9A2-5163-00A6-4828-79BB0CA0C269}"/>
          </ac:spMkLst>
        </pc:spChg>
        <pc:spChg chg="add mod">
          <ac:chgData name="Kim, Woon" userId="c9271a81-0df1-4d40-9eb7-bb662f2e942e" providerId="ADAL" clId="{9CBAAD83-DC3F-48F5-AE6B-C0917D252D31}" dt="2022-08-10T14:21:50.322" v="1960" actId="1076"/>
          <ac:spMkLst>
            <pc:docMk/>
            <pc:sldMk cId="2537219257" sldId="2145706814"/>
            <ac:spMk id="11" creationId="{B017C4F6-2DA9-AE4E-2996-B52CB80A7691}"/>
          </ac:spMkLst>
        </pc:spChg>
        <pc:spChg chg="add mod">
          <ac:chgData name="Kim, Woon" userId="c9271a81-0df1-4d40-9eb7-bb662f2e942e" providerId="ADAL" clId="{9CBAAD83-DC3F-48F5-AE6B-C0917D252D31}" dt="2022-08-10T14:21:50.322" v="1960" actId="1076"/>
          <ac:spMkLst>
            <pc:docMk/>
            <pc:sldMk cId="2537219257" sldId="2145706814"/>
            <ac:spMk id="13" creationId="{C43881FF-9C81-888D-E3FF-3AB8C8A0B63D}"/>
          </ac:spMkLst>
        </pc:spChg>
        <pc:spChg chg="del mod">
          <ac:chgData name="Kim, Woon" userId="c9271a81-0df1-4d40-9eb7-bb662f2e942e" providerId="ADAL" clId="{9CBAAD83-DC3F-48F5-AE6B-C0917D252D31}" dt="2022-08-10T14:21:35.473" v="1958" actId="478"/>
          <ac:spMkLst>
            <pc:docMk/>
            <pc:sldMk cId="2537219257" sldId="2145706814"/>
            <ac:spMk id="19" creationId="{A5DBFDC2-D99C-A051-6A9F-C3A517253CBC}"/>
          </ac:spMkLst>
        </pc:spChg>
        <pc:picChg chg="add mod">
          <ac:chgData name="Kim, Woon" userId="c9271a81-0df1-4d40-9eb7-bb662f2e942e" providerId="ADAL" clId="{9CBAAD83-DC3F-48F5-AE6B-C0917D252D31}" dt="2022-08-10T14:21:50.322" v="1960" actId="1076"/>
          <ac:picMkLst>
            <pc:docMk/>
            <pc:sldMk cId="2537219257" sldId="2145706814"/>
            <ac:picMk id="10" creationId="{810D8505-177F-ECDE-E934-0B53867AACCF}"/>
          </ac:picMkLst>
        </pc:picChg>
        <pc:picChg chg="del">
          <ac:chgData name="Kim, Woon" userId="c9271a81-0df1-4d40-9eb7-bb662f2e942e" providerId="ADAL" clId="{9CBAAD83-DC3F-48F5-AE6B-C0917D252D31}" dt="2022-08-10T14:21:35.473" v="1958" actId="478"/>
          <ac:picMkLst>
            <pc:docMk/>
            <pc:sldMk cId="2537219257" sldId="2145706814"/>
            <ac:picMk id="12" creationId="{41D191AD-311D-17E5-102E-58713E5EFD52}"/>
          </ac:picMkLst>
        </pc:picChg>
      </pc:sldChg>
      <pc:sldChg chg="addSp modSp add del mod">
        <pc:chgData name="Kim, Woon" userId="c9271a81-0df1-4d40-9eb7-bb662f2e942e" providerId="ADAL" clId="{9CBAAD83-DC3F-48F5-AE6B-C0917D252D31}" dt="2022-08-10T21:03:48.115" v="5047" actId="47"/>
        <pc:sldMkLst>
          <pc:docMk/>
          <pc:sldMk cId="1959601583" sldId="2145706815"/>
        </pc:sldMkLst>
        <pc:spChg chg="mod">
          <ac:chgData name="Kim, Woon" userId="c9271a81-0df1-4d40-9eb7-bb662f2e942e" providerId="ADAL" clId="{9CBAAD83-DC3F-48F5-AE6B-C0917D252D31}" dt="2022-08-10T14:22:29.772" v="1988" actId="20577"/>
          <ac:spMkLst>
            <pc:docMk/>
            <pc:sldMk cId="1959601583" sldId="2145706815"/>
            <ac:spMk id="2" creationId="{AA6F49F7-42D7-40BF-9E6B-1FDB9818C092}"/>
          </ac:spMkLst>
        </pc:spChg>
        <pc:spChg chg="add mod">
          <ac:chgData name="Kim, Woon" userId="c9271a81-0df1-4d40-9eb7-bb662f2e942e" providerId="ADAL" clId="{9CBAAD83-DC3F-48F5-AE6B-C0917D252D31}" dt="2022-08-10T14:37:46.006" v="2014" actId="1037"/>
          <ac:spMkLst>
            <pc:docMk/>
            <pc:sldMk cId="1959601583" sldId="2145706815"/>
            <ac:spMk id="14" creationId="{C38B2EC5-64F2-7A73-A0DA-7CD8248AE431}"/>
          </ac:spMkLst>
        </pc:spChg>
        <pc:spChg chg="add mod">
          <ac:chgData name="Kim, Woon" userId="c9271a81-0df1-4d40-9eb7-bb662f2e942e" providerId="ADAL" clId="{9CBAAD83-DC3F-48F5-AE6B-C0917D252D31}" dt="2022-08-10T14:38:06.679" v="2016" actId="1076"/>
          <ac:spMkLst>
            <pc:docMk/>
            <pc:sldMk cId="1959601583" sldId="2145706815"/>
            <ac:spMk id="15" creationId="{74D7D0F1-2267-2836-6014-D6B01EF469D6}"/>
          </ac:spMkLst>
        </pc:spChg>
      </pc:sldChg>
      <pc:sldChg chg="addSp delSp modSp add mod">
        <pc:chgData name="Kim, Woon" userId="c9271a81-0df1-4d40-9eb7-bb662f2e942e" providerId="ADAL" clId="{9CBAAD83-DC3F-48F5-AE6B-C0917D252D31}" dt="2022-08-11T13:11:31.054" v="5739" actId="14100"/>
        <pc:sldMkLst>
          <pc:docMk/>
          <pc:sldMk cId="3266640431" sldId="2145706816"/>
        </pc:sldMkLst>
        <pc:spChg chg="mod">
          <ac:chgData name="Kim, Woon" userId="c9271a81-0df1-4d40-9eb7-bb662f2e942e" providerId="ADAL" clId="{9CBAAD83-DC3F-48F5-AE6B-C0917D252D31}" dt="2022-08-10T16:56:19.137" v="2619" actId="20577"/>
          <ac:spMkLst>
            <pc:docMk/>
            <pc:sldMk cId="3266640431" sldId="2145706816"/>
            <ac:spMk id="2" creationId="{AA6F49F7-42D7-40BF-9E6B-1FDB9818C092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6" creationId="{50D32598-8272-5168-EC62-0EE82AB2E059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7" creationId="{60E29B96-B096-0EFC-97C1-7E919EAEBC0B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8" creationId="{B00B70B0-77EF-1665-EB54-08E5B849503A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9" creationId="{9D99C941-CE83-648D-FADD-03B197E0C333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10" creationId="{84ACB4CD-7397-8357-1B57-E60CDBE07937}"/>
          </ac:spMkLst>
        </pc:spChg>
        <pc:spChg chg="del">
          <ac:chgData name="Kim, Woon" userId="c9271a81-0df1-4d40-9eb7-bb662f2e942e" providerId="ADAL" clId="{9CBAAD83-DC3F-48F5-AE6B-C0917D252D31}" dt="2022-08-10T14:26:06.607" v="1995" actId="478"/>
          <ac:spMkLst>
            <pc:docMk/>
            <pc:sldMk cId="3266640431" sldId="2145706816"/>
            <ac:spMk id="11" creationId="{1BE7A0DD-5316-FE08-5582-215DFEDA72BD}"/>
          </ac:spMkLst>
        </pc:spChg>
        <pc:spChg chg="add mod">
          <ac:chgData name="Kim, Woon" userId="c9271a81-0df1-4d40-9eb7-bb662f2e942e" providerId="ADAL" clId="{9CBAAD83-DC3F-48F5-AE6B-C0917D252D31}" dt="2022-08-10T18:35:39.096" v="3226" actId="20577"/>
          <ac:spMkLst>
            <pc:docMk/>
            <pc:sldMk cId="3266640431" sldId="2145706816"/>
            <ac:spMk id="12" creationId="{D5E767EA-E337-7D25-E992-EF234C07027C}"/>
          </ac:spMkLst>
        </pc:spChg>
        <pc:spChg chg="add mod">
          <ac:chgData name="Kim, Woon" userId="c9271a81-0df1-4d40-9eb7-bb662f2e942e" providerId="ADAL" clId="{9CBAAD83-DC3F-48F5-AE6B-C0917D252D31}" dt="2022-08-11T13:11:31.054" v="5739" actId="14100"/>
          <ac:spMkLst>
            <pc:docMk/>
            <pc:sldMk cId="3266640431" sldId="2145706816"/>
            <ac:spMk id="13" creationId="{5C773FD4-4DE3-E139-1AEE-A997CDEE6432}"/>
          </ac:spMkLst>
        </pc:spChg>
        <pc:graphicFrameChg chg="add mod modGraphic">
          <ac:chgData name="Kim, Woon" userId="c9271a81-0df1-4d40-9eb7-bb662f2e942e" providerId="ADAL" clId="{9CBAAD83-DC3F-48F5-AE6B-C0917D252D31}" dt="2022-08-10T16:56:24.537" v="2622" actId="20577"/>
          <ac:graphicFrameMkLst>
            <pc:docMk/>
            <pc:sldMk cId="3266640431" sldId="2145706816"/>
            <ac:graphicFrameMk id="3" creationId="{18A9C2A8-4B30-0BDB-E223-4309416A2FC5}"/>
          </ac:graphicFrameMkLst>
        </pc:graphicFrameChg>
        <pc:picChg chg="del">
          <ac:chgData name="Kim, Woon" userId="c9271a81-0df1-4d40-9eb7-bb662f2e942e" providerId="ADAL" clId="{9CBAAD83-DC3F-48F5-AE6B-C0917D252D31}" dt="2022-08-10T14:26:06.607" v="1995" actId="478"/>
          <ac:picMkLst>
            <pc:docMk/>
            <pc:sldMk cId="3266640431" sldId="2145706816"/>
            <ac:picMk id="4" creationId="{6496A993-92FD-AD91-9698-748958D4797B}"/>
          </ac:picMkLst>
        </pc:picChg>
      </pc:sldChg>
      <pc:sldChg chg="delSp add del mod">
        <pc:chgData name="Kim, Woon" userId="c9271a81-0df1-4d40-9eb7-bb662f2e942e" providerId="ADAL" clId="{9CBAAD83-DC3F-48F5-AE6B-C0917D252D31}" dt="2022-08-10T21:02:50.512" v="4964" actId="47"/>
        <pc:sldMkLst>
          <pc:docMk/>
          <pc:sldMk cId="3310758373" sldId="2145706817"/>
        </pc:sldMkLst>
        <pc:spChg chg="del">
          <ac:chgData name="Kim, Woon" userId="c9271a81-0df1-4d40-9eb7-bb662f2e942e" providerId="ADAL" clId="{9CBAAD83-DC3F-48F5-AE6B-C0917D252D31}" dt="2022-08-10T14:36:46.997" v="1998" actId="478"/>
          <ac:spMkLst>
            <pc:docMk/>
            <pc:sldMk cId="3310758373" sldId="2145706817"/>
            <ac:spMk id="7" creationId="{83DCDFEB-4A4F-BD4E-0061-7E8D150CC710}"/>
          </ac:spMkLst>
        </pc:spChg>
      </pc:sldChg>
      <pc:sldChg chg="add del">
        <pc:chgData name="Kim, Woon" userId="c9271a81-0df1-4d40-9eb7-bb662f2e942e" providerId="ADAL" clId="{9CBAAD83-DC3F-48F5-AE6B-C0917D252D31}" dt="2022-08-10T21:02:35.808" v="4943" actId="47"/>
        <pc:sldMkLst>
          <pc:docMk/>
          <pc:sldMk cId="2331705252" sldId="2145706818"/>
        </pc:sldMkLst>
      </pc:sldChg>
      <pc:sldChg chg="add del">
        <pc:chgData name="Kim, Woon" userId="c9271a81-0df1-4d40-9eb7-bb662f2e942e" providerId="ADAL" clId="{9CBAAD83-DC3F-48F5-AE6B-C0917D252D31}" dt="2022-08-10T21:03:03.775" v="4965" actId="47"/>
        <pc:sldMkLst>
          <pc:docMk/>
          <pc:sldMk cId="1781719890" sldId="2145706819"/>
        </pc:sldMkLst>
      </pc:sldChg>
      <pc:sldChg chg="addSp delSp modSp add mod modNotesTx">
        <pc:chgData name="Kim, Woon" userId="c9271a81-0df1-4d40-9eb7-bb662f2e942e" providerId="ADAL" clId="{9CBAAD83-DC3F-48F5-AE6B-C0917D252D31}" dt="2022-08-11T13:06:25.597" v="5717" actId="20577"/>
        <pc:sldMkLst>
          <pc:docMk/>
          <pc:sldMk cId="3147499754" sldId="2145706820"/>
        </pc:sldMkLst>
        <pc:spChg chg="mod">
          <ac:chgData name="Kim, Woon" userId="c9271a81-0df1-4d40-9eb7-bb662f2e942e" providerId="ADAL" clId="{9CBAAD83-DC3F-48F5-AE6B-C0917D252D31}" dt="2022-08-10T18:01:33.865" v="2770" actId="20577"/>
          <ac:spMkLst>
            <pc:docMk/>
            <pc:sldMk cId="3147499754" sldId="2145706820"/>
            <ac:spMk id="2" creationId="{AA6F49F7-42D7-40BF-9E6B-1FDB9818C092}"/>
          </ac:spMkLst>
        </pc:spChg>
        <pc:spChg chg="add mod">
          <ac:chgData name="Kim, Woon" userId="c9271a81-0df1-4d40-9eb7-bb662f2e942e" providerId="ADAL" clId="{9CBAAD83-DC3F-48F5-AE6B-C0917D252D31}" dt="2022-08-11T13:06:25.597" v="5717" actId="20577"/>
          <ac:spMkLst>
            <pc:docMk/>
            <pc:sldMk cId="3147499754" sldId="2145706820"/>
            <ac:spMk id="9" creationId="{F9633ABE-6323-B3D7-49E5-03D93B099F41}"/>
          </ac:spMkLst>
        </pc:spChg>
        <pc:spChg chg="del">
          <ac:chgData name="Kim, Woon" userId="c9271a81-0df1-4d40-9eb7-bb662f2e942e" providerId="ADAL" clId="{9CBAAD83-DC3F-48F5-AE6B-C0917D252D31}" dt="2022-08-10T16:25:57.987" v="2360" actId="478"/>
          <ac:spMkLst>
            <pc:docMk/>
            <pc:sldMk cId="3147499754" sldId="2145706820"/>
            <ac:spMk id="11" creationId="{B017C4F6-2DA9-AE4E-2996-B52CB80A7691}"/>
          </ac:spMkLst>
        </pc:spChg>
        <pc:spChg chg="add mod">
          <ac:chgData name="Kim, Woon" userId="c9271a81-0df1-4d40-9eb7-bb662f2e942e" providerId="ADAL" clId="{9CBAAD83-DC3F-48F5-AE6B-C0917D252D31}" dt="2022-08-10T18:49:31.901" v="3365" actId="1076"/>
          <ac:spMkLst>
            <pc:docMk/>
            <pc:sldMk cId="3147499754" sldId="2145706820"/>
            <ac:spMk id="12" creationId="{73A70313-2968-854E-CF39-50AAC976DE78}"/>
          </ac:spMkLst>
        </pc:spChg>
        <pc:spChg chg="del">
          <ac:chgData name="Kim, Woon" userId="c9271a81-0df1-4d40-9eb7-bb662f2e942e" providerId="ADAL" clId="{9CBAAD83-DC3F-48F5-AE6B-C0917D252D31}" dt="2022-08-10T16:25:57.987" v="2360" actId="478"/>
          <ac:spMkLst>
            <pc:docMk/>
            <pc:sldMk cId="3147499754" sldId="2145706820"/>
            <ac:spMk id="13" creationId="{C43881FF-9C81-888D-E3FF-3AB8C8A0B63D}"/>
          </ac:spMkLst>
        </pc:spChg>
        <pc:picChg chg="add mod">
          <ac:chgData name="Kim, Woon" userId="c9271a81-0df1-4d40-9eb7-bb662f2e942e" providerId="ADAL" clId="{9CBAAD83-DC3F-48F5-AE6B-C0917D252D31}" dt="2022-08-11T13:05:36.935" v="5715" actId="14826"/>
          <ac:picMkLst>
            <pc:docMk/>
            <pc:sldMk cId="3147499754" sldId="2145706820"/>
            <ac:picMk id="4" creationId="{E3B5B15E-0C5F-3A01-5F13-69FB3436EBB6}"/>
          </ac:picMkLst>
        </pc:picChg>
        <pc:picChg chg="del">
          <ac:chgData name="Kim, Woon" userId="c9271a81-0df1-4d40-9eb7-bb662f2e942e" providerId="ADAL" clId="{9CBAAD83-DC3F-48F5-AE6B-C0917D252D31}" dt="2022-08-10T16:25:57.987" v="2360" actId="478"/>
          <ac:picMkLst>
            <pc:docMk/>
            <pc:sldMk cId="3147499754" sldId="2145706820"/>
            <ac:picMk id="10" creationId="{810D8505-177F-ECDE-E934-0B53867AACCF}"/>
          </ac:picMkLst>
        </pc:picChg>
      </pc:sldChg>
      <pc:sldChg chg="modSp add del mod">
        <pc:chgData name="Kim, Woon" userId="c9271a81-0df1-4d40-9eb7-bb662f2e942e" providerId="ADAL" clId="{9CBAAD83-DC3F-48F5-AE6B-C0917D252D31}" dt="2022-08-10T18:03:08.056" v="2790" actId="47"/>
        <pc:sldMkLst>
          <pc:docMk/>
          <pc:sldMk cId="1131410854" sldId="2145706821"/>
        </pc:sldMkLst>
        <pc:spChg chg="mod">
          <ac:chgData name="Kim, Woon" userId="c9271a81-0df1-4d40-9eb7-bb662f2e942e" providerId="ADAL" clId="{9CBAAD83-DC3F-48F5-AE6B-C0917D252D31}" dt="2022-08-10T18:01:59.283" v="2788" actId="20577"/>
          <ac:spMkLst>
            <pc:docMk/>
            <pc:sldMk cId="1131410854" sldId="2145706821"/>
            <ac:spMk id="2" creationId="{AA6F49F7-42D7-40BF-9E6B-1FDB9818C092}"/>
          </ac:spMkLst>
        </pc:spChg>
        <pc:picChg chg="mod">
          <ac:chgData name="Kim, Woon" userId="c9271a81-0df1-4d40-9eb7-bb662f2e942e" providerId="ADAL" clId="{9CBAAD83-DC3F-48F5-AE6B-C0917D252D31}" dt="2022-08-10T18:02:04.597" v="2789" actId="14826"/>
          <ac:picMkLst>
            <pc:docMk/>
            <pc:sldMk cId="1131410854" sldId="2145706821"/>
            <ac:picMk id="4" creationId="{E3B5B15E-0C5F-3A01-5F13-69FB3436EBB6}"/>
          </ac:picMkLst>
        </pc:picChg>
      </pc:sldChg>
      <pc:sldChg chg="addSp delSp modSp add del mod ord">
        <pc:chgData name="Kim, Woon" userId="c9271a81-0df1-4d40-9eb7-bb662f2e942e" providerId="ADAL" clId="{9CBAAD83-DC3F-48F5-AE6B-C0917D252D31}" dt="2022-08-10T18:51:11.484" v="3413" actId="47"/>
        <pc:sldMkLst>
          <pc:docMk/>
          <pc:sldMk cId="3030007517" sldId="2145706822"/>
        </pc:sldMkLst>
        <pc:spChg chg="mod">
          <ac:chgData name="Kim, Woon" userId="c9271a81-0df1-4d40-9eb7-bb662f2e942e" providerId="ADAL" clId="{9CBAAD83-DC3F-48F5-AE6B-C0917D252D31}" dt="2022-08-10T18:01:47.504" v="2778" actId="20577"/>
          <ac:spMkLst>
            <pc:docMk/>
            <pc:sldMk cId="3030007517" sldId="2145706822"/>
            <ac:spMk id="2" creationId="{AA6F49F7-42D7-40BF-9E6B-1FDB9818C092}"/>
          </ac:spMkLst>
        </pc:spChg>
        <pc:spChg chg="add del mod">
          <ac:chgData name="Kim, Woon" userId="c9271a81-0df1-4d40-9eb7-bb662f2e942e" providerId="ADAL" clId="{9CBAAD83-DC3F-48F5-AE6B-C0917D252D31}" dt="2022-08-10T18:04:22.600" v="2876"/>
          <ac:spMkLst>
            <pc:docMk/>
            <pc:sldMk cId="3030007517" sldId="2145706822"/>
            <ac:spMk id="6" creationId="{B16ACB49-8EEE-3B45-1F66-E95A8F94DA0C}"/>
          </ac:spMkLst>
        </pc:spChg>
        <pc:spChg chg="add del mod">
          <ac:chgData name="Kim, Woon" userId="c9271a81-0df1-4d40-9eb7-bb662f2e942e" providerId="ADAL" clId="{9CBAAD83-DC3F-48F5-AE6B-C0917D252D31}" dt="2022-08-10T18:04:22.600" v="2876"/>
          <ac:spMkLst>
            <pc:docMk/>
            <pc:sldMk cId="3030007517" sldId="2145706822"/>
            <ac:spMk id="7" creationId="{6961FB0F-88A1-8DE0-E0E2-30D461585E4C}"/>
          </ac:spMkLst>
        </pc:spChg>
        <pc:spChg chg="add del mod">
          <ac:chgData name="Kim, Woon" userId="c9271a81-0df1-4d40-9eb7-bb662f2e942e" providerId="ADAL" clId="{9CBAAD83-DC3F-48F5-AE6B-C0917D252D31}" dt="2022-08-10T18:50:17.610" v="3393" actId="478"/>
          <ac:spMkLst>
            <pc:docMk/>
            <pc:sldMk cId="3030007517" sldId="2145706822"/>
            <ac:spMk id="8" creationId="{68987521-8738-BFD3-0216-856E72E1BE3D}"/>
          </ac:spMkLst>
        </pc:spChg>
        <pc:spChg chg="add del mod">
          <ac:chgData name="Kim, Woon" userId="c9271a81-0df1-4d40-9eb7-bb662f2e942e" providerId="ADAL" clId="{9CBAAD83-DC3F-48F5-AE6B-C0917D252D31}" dt="2022-08-10T18:50:17.610" v="3393" actId="478"/>
          <ac:spMkLst>
            <pc:docMk/>
            <pc:sldMk cId="3030007517" sldId="2145706822"/>
            <ac:spMk id="9" creationId="{7D07D37D-6710-55C4-610E-C743F22AE4BB}"/>
          </ac:spMkLst>
        </pc:spChg>
        <pc:spChg chg="add mod">
          <ac:chgData name="Kim, Woon" userId="c9271a81-0df1-4d40-9eb7-bb662f2e942e" providerId="ADAL" clId="{9CBAAD83-DC3F-48F5-AE6B-C0917D252D31}" dt="2022-08-10T18:50:22.925" v="3401" actId="20577"/>
          <ac:spMkLst>
            <pc:docMk/>
            <pc:sldMk cId="3030007517" sldId="2145706822"/>
            <ac:spMk id="10" creationId="{E3B8539A-0E71-6FAC-EAB2-76BC9CF0FEA0}"/>
          </ac:spMkLst>
        </pc:spChg>
        <pc:spChg chg="add mod">
          <ac:chgData name="Kim, Woon" userId="c9271a81-0df1-4d40-9eb7-bb662f2e942e" providerId="ADAL" clId="{9CBAAD83-DC3F-48F5-AE6B-C0917D252D31}" dt="2022-08-10T18:50:12.479" v="3391"/>
          <ac:spMkLst>
            <pc:docMk/>
            <pc:sldMk cId="3030007517" sldId="2145706822"/>
            <ac:spMk id="11" creationId="{1738EFD5-1E6A-733B-8A93-067E5F32A2D5}"/>
          </ac:spMkLst>
        </pc:spChg>
        <pc:picChg chg="mod">
          <ac:chgData name="Kim, Woon" userId="c9271a81-0df1-4d40-9eb7-bb662f2e942e" providerId="ADAL" clId="{9CBAAD83-DC3F-48F5-AE6B-C0917D252D31}" dt="2022-08-10T18:49:22.480" v="3363" actId="14826"/>
          <ac:picMkLst>
            <pc:docMk/>
            <pc:sldMk cId="3030007517" sldId="2145706822"/>
            <ac:picMk id="4" creationId="{E3B5B15E-0C5F-3A01-5F13-69FB3436EBB6}"/>
          </ac:picMkLst>
        </pc:picChg>
      </pc:sldChg>
      <pc:sldChg chg="delSp add del mod ord modShow">
        <pc:chgData name="Kim, Woon" userId="c9271a81-0df1-4d40-9eb7-bb662f2e942e" providerId="ADAL" clId="{9CBAAD83-DC3F-48F5-AE6B-C0917D252D31}" dt="2022-08-10T18:34:39.478" v="3224"/>
        <pc:sldMkLst>
          <pc:docMk/>
          <pc:sldMk cId="2358540596" sldId="2145706823"/>
        </pc:sldMkLst>
        <pc:spChg chg="del">
          <ac:chgData name="Kim, Woon" userId="c9271a81-0df1-4d40-9eb7-bb662f2e942e" providerId="ADAL" clId="{9CBAAD83-DC3F-48F5-AE6B-C0917D252D31}" dt="2022-08-10T18:34:22.057" v="3222" actId="478"/>
          <ac:spMkLst>
            <pc:docMk/>
            <pc:sldMk cId="2358540596" sldId="2145706823"/>
            <ac:spMk id="10" creationId="{B9FEF941-7B7D-A5F7-D7AD-0BA529024E52}"/>
          </ac:spMkLst>
        </pc:spChg>
      </pc:sldChg>
      <pc:sldChg chg="addSp delSp modSp add mod">
        <pc:chgData name="Kim, Woon" userId="c9271a81-0df1-4d40-9eb7-bb662f2e942e" providerId="ADAL" clId="{9CBAAD83-DC3F-48F5-AE6B-C0917D252D31}" dt="2022-08-10T21:05:52.592" v="5077" actId="164"/>
        <pc:sldMkLst>
          <pc:docMk/>
          <pc:sldMk cId="1609515816" sldId="2145706824"/>
        </pc:sldMkLst>
        <pc:spChg chg="mod">
          <ac:chgData name="Kim, Woon" userId="c9271a81-0df1-4d40-9eb7-bb662f2e942e" providerId="ADAL" clId="{9CBAAD83-DC3F-48F5-AE6B-C0917D252D31}" dt="2022-08-10T18:43:02.450" v="3344" actId="20577"/>
          <ac:spMkLst>
            <pc:docMk/>
            <pc:sldMk cId="1609515816" sldId="2145706824"/>
            <ac:spMk id="2" creationId="{AA6F49F7-42D7-40BF-9E6B-1FDB9818C092}"/>
          </ac:spMkLst>
        </pc:spChg>
        <pc:spChg chg="del">
          <ac:chgData name="Kim, Woon" userId="c9271a81-0df1-4d40-9eb7-bb662f2e942e" providerId="ADAL" clId="{9CBAAD83-DC3F-48F5-AE6B-C0917D252D31}" dt="2022-08-10T18:39:53.967" v="3275" actId="478"/>
          <ac:spMkLst>
            <pc:docMk/>
            <pc:sldMk cId="1609515816" sldId="2145706824"/>
            <ac:spMk id="9" creationId="{F9633ABE-6323-B3D7-49E5-03D93B099F41}"/>
          </ac:spMkLst>
        </pc:spChg>
        <pc:spChg chg="add mod">
          <ac:chgData name="Kim, Woon" userId="c9271a81-0df1-4d40-9eb7-bb662f2e942e" providerId="ADAL" clId="{9CBAAD83-DC3F-48F5-AE6B-C0917D252D31}" dt="2022-08-10T19:36:41.393" v="3788" actId="1076"/>
          <ac:spMkLst>
            <pc:docMk/>
            <pc:sldMk cId="1609515816" sldId="2145706824"/>
            <ac:spMk id="11" creationId="{AE7EDBAC-0EF6-2FC1-33CD-9A99A2024BB5}"/>
          </ac:spMkLst>
        </pc:spChg>
        <pc:spChg chg="del">
          <ac:chgData name="Kim, Woon" userId="c9271a81-0df1-4d40-9eb7-bb662f2e942e" providerId="ADAL" clId="{9CBAAD83-DC3F-48F5-AE6B-C0917D252D31}" dt="2022-08-10T18:39:53.967" v="3275" actId="478"/>
          <ac:spMkLst>
            <pc:docMk/>
            <pc:sldMk cId="1609515816" sldId="2145706824"/>
            <ac:spMk id="12" creationId="{73A70313-2968-854E-CF39-50AAC976DE78}"/>
          </ac:spMkLst>
        </pc:spChg>
        <pc:spChg chg="add mod">
          <ac:chgData name="Kim, Woon" userId="c9271a81-0df1-4d40-9eb7-bb662f2e942e" providerId="ADAL" clId="{9CBAAD83-DC3F-48F5-AE6B-C0917D252D31}" dt="2022-08-10T19:36:41.393" v="3788" actId="1076"/>
          <ac:spMkLst>
            <pc:docMk/>
            <pc:sldMk cId="1609515816" sldId="2145706824"/>
            <ac:spMk id="13" creationId="{2DD22B65-7B3A-E05C-870D-3161CC898FAF}"/>
          </ac:spMkLst>
        </pc:spChg>
        <pc:grpChg chg="add mod">
          <ac:chgData name="Kim, Woon" userId="c9271a81-0df1-4d40-9eb7-bb662f2e942e" providerId="ADAL" clId="{9CBAAD83-DC3F-48F5-AE6B-C0917D252D31}" dt="2022-08-10T21:05:52.592" v="5077" actId="164"/>
          <ac:grpSpMkLst>
            <pc:docMk/>
            <pc:sldMk cId="1609515816" sldId="2145706824"/>
            <ac:grpSpMk id="10" creationId="{1AE7E1EB-A7CF-AC7B-FE60-AC2804E558E8}"/>
          </ac:grpSpMkLst>
        </pc:grpChg>
        <pc:picChg chg="del">
          <ac:chgData name="Kim, Woon" userId="c9271a81-0df1-4d40-9eb7-bb662f2e942e" providerId="ADAL" clId="{9CBAAD83-DC3F-48F5-AE6B-C0917D252D31}" dt="2022-08-10T18:39:53.967" v="3275" actId="478"/>
          <ac:picMkLst>
            <pc:docMk/>
            <pc:sldMk cId="1609515816" sldId="2145706824"/>
            <ac:picMk id="4" creationId="{E3B5B15E-0C5F-3A01-5F13-69FB3436EBB6}"/>
          </ac:picMkLst>
        </pc:picChg>
        <pc:picChg chg="add mod">
          <ac:chgData name="Kim, Woon" userId="c9271a81-0df1-4d40-9eb7-bb662f2e942e" providerId="ADAL" clId="{9CBAAD83-DC3F-48F5-AE6B-C0917D252D31}" dt="2022-08-10T21:04:53.929" v="5059" actId="14100"/>
          <ac:picMkLst>
            <pc:docMk/>
            <pc:sldMk cId="1609515816" sldId="2145706824"/>
            <ac:picMk id="6" creationId="{7C7305E2-AAFF-B001-E135-31BC58B72A30}"/>
          </ac:picMkLst>
        </pc:picChg>
        <pc:picChg chg="add mod modCrop">
          <ac:chgData name="Kim, Woon" userId="c9271a81-0df1-4d40-9eb7-bb662f2e942e" providerId="ADAL" clId="{9CBAAD83-DC3F-48F5-AE6B-C0917D252D31}" dt="2022-08-10T21:05:52.592" v="5077" actId="164"/>
          <ac:picMkLst>
            <pc:docMk/>
            <pc:sldMk cId="1609515816" sldId="2145706824"/>
            <ac:picMk id="8" creationId="{0D24D854-8654-2E63-B75C-4F5506461127}"/>
          </ac:picMkLst>
        </pc:picChg>
        <pc:picChg chg="add mod modCrop">
          <ac:chgData name="Kim, Woon" userId="c9271a81-0df1-4d40-9eb7-bb662f2e942e" providerId="ADAL" clId="{9CBAAD83-DC3F-48F5-AE6B-C0917D252D31}" dt="2022-08-10T21:05:52.592" v="5077" actId="164"/>
          <ac:picMkLst>
            <pc:docMk/>
            <pc:sldMk cId="1609515816" sldId="2145706824"/>
            <ac:picMk id="14" creationId="{03D9141E-72F1-F4DA-0DB4-7994B811FCA3}"/>
          </ac:picMkLst>
        </pc:picChg>
      </pc:sldChg>
      <pc:sldChg chg="addSp modSp add del mod modNotesTx">
        <pc:chgData name="Kim, Woon" userId="c9271a81-0df1-4d40-9eb7-bb662f2e942e" providerId="ADAL" clId="{9CBAAD83-DC3F-48F5-AE6B-C0917D252D31}" dt="2022-08-10T21:07:03.639" v="5093" actId="47"/>
        <pc:sldMkLst>
          <pc:docMk/>
          <pc:sldMk cId="2766944985" sldId="2145706825"/>
        </pc:sldMkLst>
        <pc:spChg chg="add mod">
          <ac:chgData name="Kim, Woon" userId="c9271a81-0df1-4d40-9eb7-bb662f2e942e" providerId="ADAL" clId="{9CBAAD83-DC3F-48F5-AE6B-C0917D252D31}" dt="2022-08-10T19:40:04.542" v="3899" actId="1036"/>
          <ac:spMkLst>
            <pc:docMk/>
            <pc:sldMk cId="2766944985" sldId="2145706825"/>
            <ac:spMk id="7" creationId="{D5679B2B-55C9-834B-0EB9-A6E7FD388CC9}"/>
          </ac:spMkLst>
        </pc:spChg>
        <pc:spChg chg="add mod">
          <ac:chgData name="Kim, Woon" userId="c9271a81-0df1-4d40-9eb7-bb662f2e942e" providerId="ADAL" clId="{9CBAAD83-DC3F-48F5-AE6B-C0917D252D31}" dt="2022-08-10T19:40:04.542" v="3899" actId="1036"/>
          <ac:spMkLst>
            <pc:docMk/>
            <pc:sldMk cId="2766944985" sldId="2145706825"/>
            <ac:spMk id="9" creationId="{675FAFF2-A7FF-8CB5-E079-C28927C2C370}"/>
          </ac:spMkLst>
        </pc:spChg>
        <pc:grpChg chg="add mod">
          <ac:chgData name="Kim, Woon" userId="c9271a81-0df1-4d40-9eb7-bb662f2e942e" providerId="ADAL" clId="{9CBAAD83-DC3F-48F5-AE6B-C0917D252D31}" dt="2022-08-10T21:06:01.708" v="5081" actId="1076"/>
          <ac:grpSpMkLst>
            <pc:docMk/>
            <pc:sldMk cId="2766944985" sldId="2145706825"/>
            <ac:grpSpMk id="3" creationId="{F61295F7-528B-7063-CF02-DEBBBE83D41E}"/>
          </ac:grpSpMkLst>
        </pc:grpChg>
        <pc:picChg chg="mod modCrop">
          <ac:chgData name="Kim, Woon" userId="c9271a81-0df1-4d40-9eb7-bb662f2e942e" providerId="ADAL" clId="{9CBAAD83-DC3F-48F5-AE6B-C0917D252D31}" dt="2022-08-10T21:05:47.349" v="5076" actId="164"/>
          <ac:picMkLst>
            <pc:docMk/>
            <pc:sldMk cId="2766944985" sldId="2145706825"/>
            <ac:picMk id="6" creationId="{7C7305E2-AAFF-B001-E135-31BC58B72A30}"/>
          </ac:picMkLst>
        </pc:picChg>
        <pc:picChg chg="mod">
          <ac:chgData name="Kim, Woon" userId="c9271a81-0df1-4d40-9eb7-bb662f2e942e" providerId="ADAL" clId="{9CBAAD83-DC3F-48F5-AE6B-C0917D252D31}" dt="2022-08-10T21:06:03.035" v="5082" actId="1076"/>
          <ac:picMkLst>
            <pc:docMk/>
            <pc:sldMk cId="2766944985" sldId="2145706825"/>
            <ac:picMk id="8" creationId="{0D24D854-8654-2E63-B75C-4F5506461127}"/>
          </ac:picMkLst>
        </pc:picChg>
        <pc:picChg chg="add mod modCrop">
          <ac:chgData name="Kim, Woon" userId="c9271a81-0df1-4d40-9eb7-bb662f2e942e" providerId="ADAL" clId="{9CBAAD83-DC3F-48F5-AE6B-C0917D252D31}" dt="2022-08-10T21:05:47.349" v="5076" actId="164"/>
          <ac:picMkLst>
            <pc:docMk/>
            <pc:sldMk cId="2766944985" sldId="2145706825"/>
            <ac:picMk id="10" creationId="{C63E6831-9938-8F2D-9874-3B97E6F22D40}"/>
          </ac:picMkLst>
        </pc:picChg>
      </pc:sldChg>
      <pc:sldChg chg="add del">
        <pc:chgData name="Kim, Woon" userId="c9271a81-0df1-4d40-9eb7-bb662f2e942e" providerId="ADAL" clId="{9CBAAD83-DC3F-48F5-AE6B-C0917D252D31}" dt="2022-08-10T18:43:47.137" v="3356"/>
        <pc:sldMkLst>
          <pc:docMk/>
          <pc:sldMk cId="3413339084" sldId="2145706825"/>
        </pc:sldMkLst>
      </pc:sldChg>
      <pc:sldChg chg="addSp delSp modSp add mod">
        <pc:chgData name="Kim, Woon" userId="c9271a81-0df1-4d40-9eb7-bb662f2e942e" providerId="ADAL" clId="{9CBAAD83-DC3F-48F5-AE6B-C0917D252D31}" dt="2022-08-11T13:05:44.284" v="5716" actId="14826"/>
        <pc:sldMkLst>
          <pc:docMk/>
          <pc:sldMk cId="3419583624" sldId="2145706826"/>
        </pc:sldMkLst>
        <pc:spChg chg="mod">
          <ac:chgData name="Kim, Woon" userId="c9271a81-0df1-4d40-9eb7-bb662f2e942e" providerId="ADAL" clId="{9CBAAD83-DC3F-48F5-AE6B-C0917D252D31}" dt="2022-08-10T18:51:09.156" v="3412" actId="20577"/>
          <ac:spMkLst>
            <pc:docMk/>
            <pc:sldMk cId="3419583624" sldId="2145706826"/>
            <ac:spMk id="2" creationId="{AA6F49F7-42D7-40BF-9E6B-1FDB9818C092}"/>
          </ac:spMkLst>
        </pc:spChg>
        <pc:spChg chg="mod">
          <ac:chgData name="Kim, Woon" userId="c9271a81-0df1-4d40-9eb7-bb662f2e942e" providerId="ADAL" clId="{9CBAAD83-DC3F-48F5-AE6B-C0917D252D31}" dt="2022-08-10T20:32:20.115" v="4553" actId="20577"/>
          <ac:spMkLst>
            <pc:docMk/>
            <pc:sldMk cId="3419583624" sldId="2145706826"/>
            <ac:spMk id="9" creationId="{F9633ABE-6323-B3D7-49E5-03D93B099F41}"/>
          </ac:spMkLst>
        </pc:spChg>
        <pc:picChg chg="mod">
          <ac:chgData name="Kim, Woon" userId="c9271a81-0df1-4d40-9eb7-bb662f2e942e" providerId="ADAL" clId="{9CBAAD83-DC3F-48F5-AE6B-C0917D252D31}" dt="2022-08-11T13:05:44.284" v="5716" actId="14826"/>
          <ac:picMkLst>
            <pc:docMk/>
            <pc:sldMk cId="3419583624" sldId="2145706826"/>
            <ac:picMk id="4" creationId="{E3B5B15E-0C5F-3A01-5F13-69FB3436EBB6}"/>
          </ac:picMkLst>
        </pc:picChg>
        <pc:picChg chg="add del mod">
          <ac:chgData name="Kim, Woon" userId="c9271a81-0df1-4d40-9eb7-bb662f2e942e" providerId="ADAL" clId="{9CBAAD83-DC3F-48F5-AE6B-C0917D252D31}" dt="2022-08-10T18:50:56.162" v="3404"/>
          <ac:picMkLst>
            <pc:docMk/>
            <pc:sldMk cId="3419583624" sldId="2145706826"/>
            <ac:picMk id="7" creationId="{7D85E6F9-C887-7DB5-D3C4-0317919864A1}"/>
          </ac:picMkLst>
        </pc:picChg>
      </pc:sldChg>
      <pc:sldChg chg="modSp mod">
        <pc:chgData name="Kim, Woon" userId="c9271a81-0df1-4d40-9eb7-bb662f2e942e" providerId="ADAL" clId="{9CBAAD83-DC3F-48F5-AE6B-C0917D252D31}" dt="2022-08-10T20:07:59.888" v="4350" actId="20577"/>
        <pc:sldMkLst>
          <pc:docMk/>
          <pc:sldMk cId="604132417" sldId="2145706827"/>
        </pc:sldMkLst>
        <pc:spChg chg="mod">
          <ac:chgData name="Kim, Woon" userId="c9271a81-0df1-4d40-9eb7-bb662f2e942e" providerId="ADAL" clId="{9CBAAD83-DC3F-48F5-AE6B-C0917D252D31}" dt="2022-08-10T20:07:59.888" v="4350" actId="20577"/>
          <ac:spMkLst>
            <pc:docMk/>
            <pc:sldMk cId="604132417" sldId="2145706827"/>
            <ac:spMk id="3" creationId="{1D0D7FFA-CAA5-731E-A6AC-446D19B339FE}"/>
          </ac:spMkLst>
        </pc:spChg>
      </pc:sldChg>
      <pc:sldChg chg="del">
        <pc:chgData name="Kim, Woon" userId="c9271a81-0df1-4d40-9eb7-bb662f2e942e" providerId="ADAL" clId="{9CBAAD83-DC3F-48F5-AE6B-C0917D252D31}" dt="2022-08-11T13:27:36.676" v="5741" actId="47"/>
        <pc:sldMkLst>
          <pc:docMk/>
          <pc:sldMk cId="662785317" sldId="2145706828"/>
        </pc:sldMkLst>
      </pc:sldChg>
      <pc:sldChg chg="modSp mod">
        <pc:chgData name="Kim, Woon" userId="c9271a81-0df1-4d40-9eb7-bb662f2e942e" providerId="ADAL" clId="{9CBAAD83-DC3F-48F5-AE6B-C0917D252D31}" dt="2022-08-10T20:13:59.331" v="4476" actId="20577"/>
        <pc:sldMkLst>
          <pc:docMk/>
          <pc:sldMk cId="2382023442" sldId="2145706829"/>
        </pc:sldMkLst>
        <pc:spChg chg="mod">
          <ac:chgData name="Kim, Woon" userId="c9271a81-0df1-4d40-9eb7-bb662f2e942e" providerId="ADAL" clId="{9CBAAD83-DC3F-48F5-AE6B-C0917D252D31}" dt="2022-08-10T20:13:05.485" v="4450" actId="20577"/>
          <ac:spMkLst>
            <pc:docMk/>
            <pc:sldMk cId="2382023442" sldId="2145706829"/>
            <ac:spMk id="31" creationId="{2E310018-35FA-ED90-DF88-4EC81D6A8261}"/>
          </ac:spMkLst>
        </pc:spChg>
        <pc:spChg chg="mod">
          <ac:chgData name="Kim, Woon" userId="c9271a81-0df1-4d40-9eb7-bb662f2e942e" providerId="ADAL" clId="{9CBAAD83-DC3F-48F5-AE6B-C0917D252D31}" dt="2022-08-10T20:13:08.009" v="4451" actId="14100"/>
          <ac:spMkLst>
            <pc:docMk/>
            <pc:sldMk cId="2382023442" sldId="2145706829"/>
            <ac:spMk id="32" creationId="{70C301E9-B382-3111-8C0C-9F8253499048}"/>
          </ac:spMkLst>
        </pc:spChg>
        <pc:spChg chg="mod">
          <ac:chgData name="Kim, Woon" userId="c9271a81-0df1-4d40-9eb7-bb662f2e942e" providerId="ADAL" clId="{9CBAAD83-DC3F-48F5-AE6B-C0917D252D31}" dt="2022-08-10T20:13:59.331" v="4476" actId="20577"/>
          <ac:spMkLst>
            <pc:docMk/>
            <pc:sldMk cId="2382023442" sldId="2145706829"/>
            <ac:spMk id="49" creationId="{2A09068E-B94A-5284-45EB-384B54E849A5}"/>
          </ac:spMkLst>
        </pc:spChg>
        <pc:spChg chg="mod">
          <ac:chgData name="Kim, Woon" userId="c9271a81-0df1-4d40-9eb7-bb662f2e942e" providerId="ADAL" clId="{9CBAAD83-DC3F-48F5-AE6B-C0917D252D31}" dt="2022-08-10T20:11:24.667" v="4432" actId="20577"/>
          <ac:spMkLst>
            <pc:docMk/>
            <pc:sldMk cId="2382023442" sldId="2145706829"/>
            <ac:spMk id="50" creationId="{DB685C06-F341-08A8-85C3-9D3A93118BEA}"/>
          </ac:spMkLst>
        </pc:spChg>
        <pc:spChg chg="mod">
          <ac:chgData name="Kim, Woon" userId="c9271a81-0df1-4d40-9eb7-bb662f2e942e" providerId="ADAL" clId="{9CBAAD83-DC3F-48F5-AE6B-C0917D252D31}" dt="2022-08-10T20:13:32.113" v="4457" actId="20577"/>
          <ac:spMkLst>
            <pc:docMk/>
            <pc:sldMk cId="2382023442" sldId="2145706829"/>
            <ac:spMk id="52" creationId="{F9439A88-4DD0-24AF-DA90-877656E9E082}"/>
          </ac:spMkLst>
        </pc:spChg>
        <pc:spChg chg="mod">
          <ac:chgData name="Kim, Woon" userId="c9271a81-0df1-4d40-9eb7-bb662f2e942e" providerId="ADAL" clId="{9CBAAD83-DC3F-48F5-AE6B-C0917D252D31}" dt="2022-08-10T20:09:38.542" v="4367" actId="20577"/>
          <ac:spMkLst>
            <pc:docMk/>
            <pc:sldMk cId="2382023442" sldId="2145706829"/>
            <ac:spMk id="53" creationId="{EE9AB69B-48B1-9D27-D316-B5C189E0FFA9}"/>
          </ac:spMkLst>
        </pc:spChg>
        <pc:spChg chg="mod">
          <ac:chgData name="Kim, Woon" userId="c9271a81-0df1-4d40-9eb7-bb662f2e942e" providerId="ADAL" clId="{9CBAAD83-DC3F-48F5-AE6B-C0917D252D31}" dt="2022-08-10T20:13:42.578" v="4467" actId="20577"/>
          <ac:spMkLst>
            <pc:docMk/>
            <pc:sldMk cId="2382023442" sldId="2145706829"/>
            <ac:spMk id="61" creationId="{E3625D76-40F8-7A8D-11B6-68277BB08E19}"/>
          </ac:spMkLst>
        </pc:spChg>
        <pc:spChg chg="mod">
          <ac:chgData name="Kim, Woon" userId="c9271a81-0df1-4d40-9eb7-bb662f2e942e" providerId="ADAL" clId="{9CBAAD83-DC3F-48F5-AE6B-C0917D252D31}" dt="2022-08-10T20:11:01.704" v="4414" actId="20577"/>
          <ac:spMkLst>
            <pc:docMk/>
            <pc:sldMk cId="2382023442" sldId="2145706829"/>
            <ac:spMk id="62" creationId="{2F1834BE-30D2-E3FF-F7B2-BB3ECD6A3FD7}"/>
          </ac:spMkLst>
        </pc:spChg>
        <pc:grpChg chg="mod">
          <ac:chgData name="Kim, Woon" userId="c9271a81-0df1-4d40-9eb7-bb662f2e942e" providerId="ADAL" clId="{9CBAAD83-DC3F-48F5-AE6B-C0917D252D31}" dt="2022-08-10T20:09:12.301" v="4351" actId="1076"/>
          <ac:grpSpMkLst>
            <pc:docMk/>
            <pc:sldMk cId="2382023442" sldId="2145706829"/>
            <ac:grpSpMk id="30" creationId="{4332150B-521B-DC65-B587-0BF617E3E8C0}"/>
          </ac:grpSpMkLst>
        </pc:grpChg>
      </pc:sldChg>
      <pc:sldChg chg="addSp delSp modSp add mod">
        <pc:chgData name="Kim, Woon" userId="c9271a81-0df1-4d40-9eb7-bb662f2e942e" providerId="ADAL" clId="{9CBAAD83-DC3F-48F5-AE6B-C0917D252D31}" dt="2022-08-10T19:35:39.308" v="3664" actId="20577"/>
        <pc:sldMkLst>
          <pc:docMk/>
          <pc:sldMk cId="1986385402" sldId="2145706830"/>
        </pc:sldMkLst>
        <pc:spChg chg="mod">
          <ac:chgData name="Kim, Woon" userId="c9271a81-0df1-4d40-9eb7-bb662f2e942e" providerId="ADAL" clId="{9CBAAD83-DC3F-48F5-AE6B-C0917D252D31}" dt="2022-08-10T19:06:41.110" v="3543" actId="20577"/>
          <ac:spMkLst>
            <pc:docMk/>
            <pc:sldMk cId="1986385402" sldId="2145706830"/>
            <ac:spMk id="2" creationId="{AA6F49F7-42D7-40BF-9E6B-1FDB9818C092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5" creationId="{BF19F72C-F46F-43D0-89CC-6385D8A5149F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6" creationId="{8CB02463-3546-01E6-6E1E-DEAE34B248A0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7" creationId="{83DCDFEB-4A4F-BD4E-0061-7E8D150CC710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8" creationId="{034CEBC0-ED39-0A44-4F12-8260C1B44C4C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9" creationId="{71A3E9A2-5163-00A6-4828-79BB0CA0C269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11" creationId="{B017C4F6-2DA9-AE4E-2996-B52CB80A7691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13" creationId="{C43881FF-9C81-888D-E3FF-3AB8C8A0B63D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14" creationId="{C38B2EC5-64F2-7A73-A0DA-7CD8248AE431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15" creationId="{74D7D0F1-2267-2836-6014-D6B01EF469D6}"/>
          </ac:spMkLst>
        </pc:spChg>
        <pc:spChg chg="add mod">
          <ac:chgData name="Kim, Woon" userId="c9271a81-0df1-4d40-9eb7-bb662f2e942e" providerId="ADAL" clId="{9CBAAD83-DC3F-48F5-AE6B-C0917D252D31}" dt="2022-08-10T19:35:39.308" v="3664" actId="20577"/>
          <ac:spMkLst>
            <pc:docMk/>
            <pc:sldMk cId="1986385402" sldId="2145706830"/>
            <ac:spMk id="17" creationId="{871B755C-A1EC-C676-F458-A2817560C048}"/>
          </ac:spMkLst>
        </pc:spChg>
        <pc:spChg chg="add mod">
          <ac:chgData name="Kim, Woon" userId="c9271a81-0df1-4d40-9eb7-bb662f2e942e" providerId="ADAL" clId="{9CBAAD83-DC3F-48F5-AE6B-C0917D252D31}" dt="2022-08-10T19:35:11.136" v="3568" actId="14100"/>
          <ac:spMkLst>
            <pc:docMk/>
            <pc:sldMk cId="1986385402" sldId="2145706830"/>
            <ac:spMk id="18" creationId="{A2D7D866-E14E-84EA-EAA4-28FB793A8497}"/>
          </ac:spMkLst>
        </pc:spChg>
        <pc:spChg chg="del">
          <ac:chgData name="Kim, Woon" userId="c9271a81-0df1-4d40-9eb7-bb662f2e942e" providerId="ADAL" clId="{9CBAAD83-DC3F-48F5-AE6B-C0917D252D31}" dt="2022-08-10T19:06:47.332" v="3544" actId="478"/>
          <ac:spMkLst>
            <pc:docMk/>
            <pc:sldMk cId="1986385402" sldId="2145706830"/>
            <ac:spMk id="19" creationId="{A5DBFDC2-D99C-A051-6A9F-C3A517253CBC}"/>
          </ac:spMkLst>
        </pc:spChg>
        <pc:picChg chg="add mod">
          <ac:chgData name="Kim, Woon" userId="c9271a81-0df1-4d40-9eb7-bb662f2e942e" providerId="ADAL" clId="{9CBAAD83-DC3F-48F5-AE6B-C0917D252D31}" dt="2022-08-10T19:35:00.348" v="3555" actId="1076"/>
          <ac:picMkLst>
            <pc:docMk/>
            <pc:sldMk cId="1986385402" sldId="2145706830"/>
            <ac:picMk id="4" creationId="{D3B1A021-0059-EB9C-AE03-2AD4C9325E87}"/>
          </ac:picMkLst>
        </pc:picChg>
        <pc:picChg chg="del">
          <ac:chgData name="Kim, Woon" userId="c9271a81-0df1-4d40-9eb7-bb662f2e942e" providerId="ADAL" clId="{9CBAAD83-DC3F-48F5-AE6B-C0917D252D31}" dt="2022-08-10T19:06:47.332" v="3544" actId="478"/>
          <ac:picMkLst>
            <pc:docMk/>
            <pc:sldMk cId="1986385402" sldId="2145706830"/>
            <ac:picMk id="10" creationId="{810D8505-177F-ECDE-E934-0B53867AACCF}"/>
          </ac:picMkLst>
        </pc:picChg>
        <pc:picChg chg="del">
          <ac:chgData name="Kim, Woon" userId="c9271a81-0df1-4d40-9eb7-bb662f2e942e" providerId="ADAL" clId="{9CBAAD83-DC3F-48F5-AE6B-C0917D252D31}" dt="2022-08-10T19:06:47.332" v="3544" actId="478"/>
          <ac:picMkLst>
            <pc:docMk/>
            <pc:sldMk cId="1986385402" sldId="2145706830"/>
            <ac:picMk id="12" creationId="{41D191AD-311D-17E5-102E-58713E5EFD52}"/>
          </ac:picMkLst>
        </pc:picChg>
      </pc:sldChg>
      <pc:sldChg chg="addSp modSp add del">
        <pc:chgData name="Kim, Woon" userId="c9271a81-0df1-4d40-9eb7-bb662f2e942e" providerId="ADAL" clId="{9CBAAD83-DC3F-48F5-AE6B-C0917D252D31}" dt="2022-08-11T13:01:10.182" v="5674" actId="47"/>
        <pc:sldMkLst>
          <pc:docMk/>
          <pc:sldMk cId="1322032227" sldId="2145706831"/>
        </pc:sldMkLst>
        <pc:spChg chg="add mod">
          <ac:chgData name="Kim, Woon" userId="c9271a81-0df1-4d40-9eb7-bb662f2e942e" providerId="ADAL" clId="{9CBAAD83-DC3F-48F5-AE6B-C0917D252D31}" dt="2022-08-10T21:02:26.572" v="4940"/>
          <ac:spMkLst>
            <pc:docMk/>
            <pc:sldMk cId="1322032227" sldId="2145706831"/>
            <ac:spMk id="7" creationId="{06CAB4EB-C081-3035-456A-C6DADB039D82}"/>
          </ac:spMkLst>
        </pc:spChg>
      </pc:sldChg>
      <pc:sldChg chg="addSp modSp add del mod">
        <pc:chgData name="Kim, Woon" userId="c9271a81-0df1-4d40-9eb7-bb662f2e942e" providerId="ADAL" clId="{9CBAAD83-DC3F-48F5-AE6B-C0917D252D31}" dt="2022-08-11T13:01:10.182" v="5674" actId="47"/>
        <pc:sldMkLst>
          <pc:docMk/>
          <pc:sldMk cId="3393466144" sldId="2145706832"/>
        </pc:sldMkLst>
        <pc:spChg chg="add mod">
          <ac:chgData name="Kim, Woon" userId="c9271a81-0df1-4d40-9eb7-bb662f2e942e" providerId="ADAL" clId="{9CBAAD83-DC3F-48F5-AE6B-C0917D252D31}" dt="2022-08-10T21:02:48.016" v="4963" actId="1036"/>
          <ac:spMkLst>
            <pc:docMk/>
            <pc:sldMk cId="3393466144" sldId="2145706832"/>
            <ac:spMk id="7" creationId="{4FC43333-9195-278A-4A21-B98456D0171F}"/>
          </ac:spMkLst>
        </pc:spChg>
        <pc:spChg chg="add mod">
          <ac:chgData name="Kim, Woon" userId="c9271a81-0df1-4d40-9eb7-bb662f2e942e" providerId="ADAL" clId="{9CBAAD83-DC3F-48F5-AE6B-C0917D252D31}" dt="2022-08-10T21:02:48.016" v="4963" actId="1036"/>
          <ac:spMkLst>
            <pc:docMk/>
            <pc:sldMk cId="3393466144" sldId="2145706832"/>
            <ac:spMk id="8" creationId="{6DF39D4B-D7D6-50B4-D0A3-516FD12A4255}"/>
          </ac:spMkLst>
        </pc:spChg>
      </pc:sldChg>
      <pc:sldChg chg="addSp modSp add del mod">
        <pc:chgData name="Kim, Woon" userId="c9271a81-0df1-4d40-9eb7-bb662f2e942e" providerId="ADAL" clId="{9CBAAD83-DC3F-48F5-AE6B-C0917D252D31}" dt="2022-08-11T13:01:10.182" v="5674" actId="47"/>
        <pc:sldMkLst>
          <pc:docMk/>
          <pc:sldMk cId="4158342034" sldId="2145706833"/>
        </pc:sldMkLst>
        <pc:spChg chg="add mod">
          <ac:chgData name="Kim, Woon" userId="c9271a81-0df1-4d40-9eb7-bb662f2e942e" providerId="ADAL" clId="{9CBAAD83-DC3F-48F5-AE6B-C0917D252D31}" dt="2022-08-10T21:03:29.225" v="5044" actId="1035"/>
          <ac:spMkLst>
            <pc:docMk/>
            <pc:sldMk cId="4158342034" sldId="2145706833"/>
            <ac:spMk id="10" creationId="{F89AF9CC-DF8F-1D3C-A82B-F7799F338A36}"/>
          </ac:spMkLst>
        </pc:spChg>
        <pc:spChg chg="add mod">
          <ac:chgData name="Kim, Woon" userId="c9271a81-0df1-4d40-9eb7-bb662f2e942e" providerId="ADAL" clId="{9CBAAD83-DC3F-48F5-AE6B-C0917D252D31}" dt="2022-08-10T21:03:26.511" v="5041" actId="1035"/>
          <ac:spMkLst>
            <pc:docMk/>
            <pc:sldMk cId="4158342034" sldId="2145706833"/>
            <ac:spMk id="11" creationId="{5D6DFBAF-DD8F-5B5A-C702-C9CE2E67ACD8}"/>
          </ac:spMkLst>
        </pc:spChg>
      </pc:sldChg>
      <pc:sldChg chg="addSp modSp add del mod">
        <pc:chgData name="Kim, Woon" userId="c9271a81-0df1-4d40-9eb7-bb662f2e942e" providerId="ADAL" clId="{9CBAAD83-DC3F-48F5-AE6B-C0917D252D31}" dt="2022-08-11T13:01:24.745" v="5678" actId="47"/>
        <pc:sldMkLst>
          <pc:docMk/>
          <pc:sldMk cId="2953612387" sldId="2145706834"/>
        </pc:sldMkLst>
        <pc:spChg chg="add mod">
          <ac:chgData name="Kim, Woon" userId="c9271a81-0df1-4d40-9eb7-bb662f2e942e" providerId="ADAL" clId="{9CBAAD83-DC3F-48F5-AE6B-C0917D252D31}" dt="2022-08-10T21:08:09.669" v="5115" actId="1038"/>
          <ac:spMkLst>
            <pc:docMk/>
            <pc:sldMk cId="2953612387" sldId="2145706834"/>
            <ac:spMk id="14" creationId="{FB2AEA82-CB1D-24B1-FE9E-BEBC8003A6B3}"/>
          </ac:spMkLst>
        </pc:spChg>
        <pc:spChg chg="add mod">
          <ac:chgData name="Kim, Woon" userId="c9271a81-0df1-4d40-9eb7-bb662f2e942e" providerId="ADAL" clId="{9CBAAD83-DC3F-48F5-AE6B-C0917D252D31}" dt="2022-08-10T21:08:09.669" v="5115" actId="1038"/>
          <ac:spMkLst>
            <pc:docMk/>
            <pc:sldMk cId="2953612387" sldId="2145706834"/>
            <ac:spMk id="15" creationId="{2B1B375D-3B3C-50AA-B728-5ECB38A12C61}"/>
          </ac:spMkLst>
        </pc:spChg>
        <pc:picChg chg="add mod">
          <ac:chgData name="Kim, Woon" userId="c9271a81-0df1-4d40-9eb7-bb662f2e942e" providerId="ADAL" clId="{9CBAAD83-DC3F-48F5-AE6B-C0917D252D31}" dt="2022-08-10T21:08:05.175" v="5096" actId="14100"/>
          <ac:picMkLst>
            <pc:docMk/>
            <pc:sldMk cId="2953612387" sldId="2145706834"/>
            <ac:picMk id="13" creationId="{C514ED48-8DEF-4540-F53D-865479253519}"/>
          </ac:picMkLst>
        </pc:picChg>
      </pc:sldChg>
      <pc:sldChg chg="delSp add del mod">
        <pc:chgData name="Kim, Woon" userId="c9271a81-0df1-4d40-9eb7-bb662f2e942e" providerId="ADAL" clId="{9CBAAD83-DC3F-48F5-AE6B-C0917D252D31}" dt="2022-08-10T21:07:54.531" v="5095" actId="47"/>
        <pc:sldMkLst>
          <pc:docMk/>
          <pc:sldMk cId="1516056512" sldId="2145706835"/>
        </pc:sldMkLst>
        <pc:spChg chg="del">
          <ac:chgData name="Kim, Woon" userId="c9271a81-0df1-4d40-9eb7-bb662f2e942e" providerId="ADAL" clId="{9CBAAD83-DC3F-48F5-AE6B-C0917D252D31}" dt="2022-08-10T21:03:52.945" v="5049" actId="478"/>
          <ac:spMkLst>
            <pc:docMk/>
            <pc:sldMk cId="1516056512" sldId="2145706835"/>
            <ac:spMk id="14" creationId="{FB2AEA82-CB1D-24B1-FE9E-BEBC8003A6B3}"/>
          </ac:spMkLst>
        </pc:spChg>
        <pc:spChg chg="del">
          <ac:chgData name="Kim, Woon" userId="c9271a81-0df1-4d40-9eb7-bb662f2e942e" providerId="ADAL" clId="{9CBAAD83-DC3F-48F5-AE6B-C0917D252D31}" dt="2022-08-10T21:03:52.945" v="5049" actId="478"/>
          <ac:spMkLst>
            <pc:docMk/>
            <pc:sldMk cId="1516056512" sldId="2145706835"/>
            <ac:spMk id="15" creationId="{2B1B375D-3B3C-50AA-B728-5ECB38A12C61}"/>
          </ac:spMkLst>
        </pc:spChg>
        <pc:picChg chg="del">
          <ac:chgData name="Kim, Woon" userId="c9271a81-0df1-4d40-9eb7-bb662f2e942e" providerId="ADAL" clId="{9CBAAD83-DC3F-48F5-AE6B-C0917D252D31}" dt="2022-08-10T21:03:52.945" v="5049" actId="478"/>
          <ac:picMkLst>
            <pc:docMk/>
            <pc:sldMk cId="1516056512" sldId="2145706835"/>
            <ac:picMk id="13" creationId="{C514ED48-8DEF-4540-F53D-865479253519}"/>
          </ac:picMkLst>
        </pc:picChg>
      </pc:sldChg>
      <pc:sldChg chg="addSp delSp modSp add mod">
        <pc:chgData name="Kim, Woon" userId="c9271a81-0df1-4d40-9eb7-bb662f2e942e" providerId="ADAL" clId="{9CBAAD83-DC3F-48F5-AE6B-C0917D252D31}" dt="2022-08-10T21:06:59.124" v="5092" actId="14100"/>
        <pc:sldMkLst>
          <pc:docMk/>
          <pc:sldMk cId="2496077365" sldId="2145706836"/>
        </pc:sldMkLst>
        <pc:spChg chg="mod">
          <ac:chgData name="Kim, Woon" userId="c9271a81-0df1-4d40-9eb7-bb662f2e942e" providerId="ADAL" clId="{9CBAAD83-DC3F-48F5-AE6B-C0917D252D31}" dt="2022-08-10T21:06:59.124" v="5092" actId="14100"/>
          <ac:spMkLst>
            <pc:docMk/>
            <pc:sldMk cId="2496077365" sldId="2145706836"/>
            <ac:spMk id="11" creationId="{AE7EDBAC-0EF6-2FC1-33CD-9A99A2024BB5}"/>
          </ac:spMkLst>
        </pc:spChg>
        <pc:grpChg chg="del">
          <ac:chgData name="Kim, Woon" userId="c9271a81-0df1-4d40-9eb7-bb662f2e942e" providerId="ADAL" clId="{9CBAAD83-DC3F-48F5-AE6B-C0917D252D31}" dt="2022-08-10T21:06:40.937" v="5087" actId="478"/>
          <ac:grpSpMkLst>
            <pc:docMk/>
            <pc:sldMk cId="2496077365" sldId="2145706836"/>
            <ac:grpSpMk id="10" creationId="{1AE7E1EB-A7CF-AC7B-FE60-AC2804E558E8}"/>
          </ac:grpSpMkLst>
        </pc:grpChg>
        <pc:grpChg chg="add mod ord">
          <ac:chgData name="Kim, Woon" userId="c9271a81-0df1-4d40-9eb7-bb662f2e942e" providerId="ADAL" clId="{9CBAAD83-DC3F-48F5-AE6B-C0917D252D31}" dt="2022-08-10T21:06:51.138" v="5089" actId="167"/>
          <ac:grpSpMkLst>
            <pc:docMk/>
            <pc:sldMk cId="2496077365" sldId="2145706836"/>
            <ac:grpSpMk id="15" creationId="{06E5AF37-0ACD-5E62-0EE6-D151CEFD0E6A}"/>
          </ac:grpSpMkLst>
        </pc:grpChg>
        <pc:picChg chg="del">
          <ac:chgData name="Kim, Woon" userId="c9271a81-0df1-4d40-9eb7-bb662f2e942e" providerId="ADAL" clId="{9CBAAD83-DC3F-48F5-AE6B-C0917D252D31}" dt="2022-08-10T21:06:52.317" v="5090" actId="478"/>
          <ac:picMkLst>
            <pc:docMk/>
            <pc:sldMk cId="2496077365" sldId="2145706836"/>
            <ac:picMk id="6" creationId="{7C7305E2-AAFF-B001-E135-31BC58B72A30}"/>
          </ac:picMkLst>
        </pc:picChg>
        <pc:picChg chg="add mod ord">
          <ac:chgData name="Kim, Woon" userId="c9271a81-0df1-4d40-9eb7-bb662f2e942e" providerId="ADAL" clId="{9CBAAD83-DC3F-48F5-AE6B-C0917D252D31}" dt="2022-08-10T21:06:38.521" v="5086" actId="167"/>
          <ac:picMkLst>
            <pc:docMk/>
            <pc:sldMk cId="2496077365" sldId="2145706836"/>
            <ac:picMk id="12" creationId="{8BC53D4C-6B45-BF98-CEEA-3DF53A583F6C}"/>
          </ac:picMkLst>
        </pc:picChg>
        <pc:picChg chg="mod">
          <ac:chgData name="Kim, Woon" userId="c9271a81-0df1-4d40-9eb7-bb662f2e942e" providerId="ADAL" clId="{9CBAAD83-DC3F-48F5-AE6B-C0917D252D31}" dt="2022-08-10T21:06:44.727" v="5088"/>
          <ac:picMkLst>
            <pc:docMk/>
            <pc:sldMk cId="2496077365" sldId="2145706836"/>
            <ac:picMk id="16" creationId="{D2ADA373-66E1-2E74-287A-D8325F0F239B}"/>
          </ac:picMkLst>
        </pc:picChg>
        <pc:picChg chg="mod">
          <ac:chgData name="Kim, Woon" userId="c9271a81-0df1-4d40-9eb7-bb662f2e942e" providerId="ADAL" clId="{9CBAAD83-DC3F-48F5-AE6B-C0917D252D31}" dt="2022-08-10T21:06:44.727" v="5088"/>
          <ac:picMkLst>
            <pc:docMk/>
            <pc:sldMk cId="2496077365" sldId="2145706836"/>
            <ac:picMk id="17" creationId="{C041CA7A-3CB8-B649-982C-CDCD88C43D62}"/>
          </ac:picMkLst>
        </pc:picChg>
      </pc:sldChg>
      <pc:sldChg chg="add del">
        <pc:chgData name="Kim, Woon" userId="c9271a81-0df1-4d40-9eb7-bb662f2e942e" providerId="ADAL" clId="{9CBAAD83-DC3F-48F5-AE6B-C0917D252D31}" dt="2022-08-11T13:01:10.182" v="5674" actId="47"/>
        <pc:sldMkLst>
          <pc:docMk/>
          <pc:sldMk cId="3055931992" sldId="2145706837"/>
        </pc:sldMkLst>
      </pc:sldChg>
      <pc:sldChg chg="add">
        <pc:chgData name="Kim, Woon" userId="c9271a81-0df1-4d40-9eb7-bb662f2e942e" providerId="ADAL" clId="{9CBAAD83-DC3F-48F5-AE6B-C0917D252D31}" dt="2022-08-11T12:57:55.286" v="5578"/>
        <pc:sldMkLst>
          <pc:docMk/>
          <pc:sldMk cId="1721529180" sldId="2145706838"/>
        </pc:sldMkLst>
      </pc:sldChg>
      <pc:sldChg chg="add">
        <pc:chgData name="Kim, Woon" userId="c9271a81-0df1-4d40-9eb7-bb662f2e942e" providerId="ADAL" clId="{9CBAAD83-DC3F-48F5-AE6B-C0917D252D31}" dt="2022-08-11T12:58:29.216" v="5581"/>
        <pc:sldMkLst>
          <pc:docMk/>
          <pc:sldMk cId="1822318869" sldId="2145706839"/>
        </pc:sldMkLst>
      </pc:sldChg>
      <pc:sldChg chg="addSp modSp add mod">
        <pc:chgData name="Kim, Woon" userId="c9271a81-0df1-4d40-9eb7-bb662f2e942e" providerId="ADAL" clId="{9CBAAD83-DC3F-48F5-AE6B-C0917D252D31}" dt="2022-08-11T12:59:18.312" v="5597" actId="14100"/>
        <pc:sldMkLst>
          <pc:docMk/>
          <pc:sldMk cId="67710849" sldId="2145706840"/>
        </pc:sldMkLst>
        <pc:spChg chg="add mod">
          <ac:chgData name="Kim, Woon" userId="c9271a81-0df1-4d40-9eb7-bb662f2e942e" providerId="ADAL" clId="{9CBAAD83-DC3F-48F5-AE6B-C0917D252D31}" dt="2022-08-11T12:59:01.886" v="5594" actId="1038"/>
          <ac:spMkLst>
            <pc:docMk/>
            <pc:sldMk cId="67710849" sldId="2145706840"/>
            <ac:spMk id="9" creationId="{246AB50A-1547-A62C-9E23-839A2957C12C}"/>
          </ac:spMkLst>
        </pc:spChg>
        <pc:spChg chg="add mod">
          <ac:chgData name="Kim, Woon" userId="c9271a81-0df1-4d40-9eb7-bb662f2e942e" providerId="ADAL" clId="{9CBAAD83-DC3F-48F5-AE6B-C0917D252D31}" dt="2022-08-11T12:58:59.316" v="5591" actId="1036"/>
          <ac:spMkLst>
            <pc:docMk/>
            <pc:sldMk cId="67710849" sldId="2145706840"/>
            <ac:spMk id="10" creationId="{D9A5E511-7AF8-B15C-3807-75FDF1785F0E}"/>
          </ac:spMkLst>
        </pc:spChg>
        <pc:spChg chg="add mod">
          <ac:chgData name="Kim, Woon" userId="c9271a81-0df1-4d40-9eb7-bb662f2e942e" providerId="ADAL" clId="{9CBAAD83-DC3F-48F5-AE6B-C0917D252D31}" dt="2022-08-11T12:59:18.312" v="5597" actId="14100"/>
          <ac:spMkLst>
            <pc:docMk/>
            <pc:sldMk cId="67710849" sldId="2145706840"/>
            <ac:spMk id="11" creationId="{567E3756-0FD6-4560-5601-EEBA04B7093B}"/>
          </ac:spMkLst>
        </pc:spChg>
      </pc:sldChg>
      <pc:sldChg chg="addSp delSp modSp add mod">
        <pc:chgData name="Kim, Woon" userId="c9271a81-0df1-4d40-9eb7-bb662f2e942e" providerId="ADAL" clId="{9CBAAD83-DC3F-48F5-AE6B-C0917D252D31}" dt="2022-08-11T13:01:53.029" v="5681" actId="478"/>
        <pc:sldMkLst>
          <pc:docMk/>
          <pc:sldMk cId="1058307245" sldId="2145706841"/>
        </pc:sldMkLst>
        <pc:spChg chg="del">
          <ac:chgData name="Kim, Woon" userId="c9271a81-0df1-4d40-9eb7-bb662f2e942e" providerId="ADAL" clId="{9CBAAD83-DC3F-48F5-AE6B-C0917D252D31}" dt="2022-08-11T13:01:53.029" v="5681" actId="478"/>
          <ac:spMkLst>
            <pc:docMk/>
            <pc:sldMk cId="1058307245" sldId="2145706841"/>
            <ac:spMk id="9" creationId="{246AB50A-1547-A62C-9E23-839A2957C12C}"/>
          </ac:spMkLst>
        </pc:spChg>
        <pc:spChg chg="del">
          <ac:chgData name="Kim, Woon" userId="c9271a81-0df1-4d40-9eb7-bb662f2e942e" providerId="ADAL" clId="{9CBAAD83-DC3F-48F5-AE6B-C0917D252D31}" dt="2022-08-11T13:01:53.029" v="5681" actId="478"/>
          <ac:spMkLst>
            <pc:docMk/>
            <pc:sldMk cId="1058307245" sldId="2145706841"/>
            <ac:spMk id="10" creationId="{D9A5E511-7AF8-B15C-3807-75FDF1785F0E}"/>
          </ac:spMkLst>
        </pc:spChg>
        <pc:spChg chg="del">
          <ac:chgData name="Kim, Woon" userId="c9271a81-0df1-4d40-9eb7-bb662f2e942e" providerId="ADAL" clId="{9CBAAD83-DC3F-48F5-AE6B-C0917D252D31}" dt="2022-08-11T12:59:55.009" v="5600" actId="478"/>
          <ac:spMkLst>
            <pc:docMk/>
            <pc:sldMk cId="1058307245" sldId="2145706841"/>
            <ac:spMk id="11" creationId="{567E3756-0FD6-4560-5601-EEBA04B7093B}"/>
          </ac:spMkLst>
        </pc:spChg>
        <pc:spChg chg="add del mod">
          <ac:chgData name="Kim, Woon" userId="c9271a81-0df1-4d40-9eb7-bb662f2e942e" providerId="ADAL" clId="{9CBAAD83-DC3F-48F5-AE6B-C0917D252D31}" dt="2022-08-11T13:01:53.029" v="5681" actId="478"/>
          <ac:spMkLst>
            <pc:docMk/>
            <pc:sldMk cId="1058307245" sldId="2145706841"/>
            <ac:spMk id="12" creationId="{FAAD93C2-D2A0-F3F6-FCFA-DBA4E3AD224F}"/>
          </ac:spMkLst>
        </pc:spChg>
        <pc:spChg chg="add del mod">
          <ac:chgData name="Kim, Woon" userId="c9271a81-0df1-4d40-9eb7-bb662f2e942e" providerId="ADAL" clId="{9CBAAD83-DC3F-48F5-AE6B-C0917D252D31}" dt="2022-08-11T13:00:22.074" v="5668" actId="478"/>
          <ac:spMkLst>
            <pc:docMk/>
            <pc:sldMk cId="1058307245" sldId="2145706841"/>
            <ac:spMk id="13" creationId="{A862F783-667A-51C5-D8B6-D340DD528A7B}"/>
          </ac:spMkLst>
        </pc:spChg>
        <pc:spChg chg="add del mod">
          <ac:chgData name="Kim, Woon" userId="c9271a81-0df1-4d40-9eb7-bb662f2e942e" providerId="ADAL" clId="{9CBAAD83-DC3F-48F5-AE6B-C0917D252D31}" dt="2022-08-11T13:01:53.029" v="5681" actId="478"/>
          <ac:spMkLst>
            <pc:docMk/>
            <pc:sldMk cId="1058307245" sldId="2145706841"/>
            <ac:spMk id="14" creationId="{70449990-DF79-9FA2-C49A-AE493A0BD45F}"/>
          </ac:spMkLst>
        </pc:spChg>
        <pc:spChg chg="add mod">
          <ac:chgData name="Kim, Woon" userId="c9271a81-0df1-4d40-9eb7-bb662f2e942e" providerId="ADAL" clId="{9CBAAD83-DC3F-48F5-AE6B-C0917D252D31}" dt="2022-08-11T13:00:53.865" v="5671" actId="1076"/>
          <ac:spMkLst>
            <pc:docMk/>
            <pc:sldMk cId="1058307245" sldId="2145706841"/>
            <ac:spMk id="15" creationId="{47767E9B-6D1A-5A47-65C1-FA15007A317B}"/>
          </ac:spMkLst>
        </pc:spChg>
        <pc:spChg chg="add mod">
          <ac:chgData name="Kim, Woon" userId="c9271a81-0df1-4d40-9eb7-bb662f2e942e" providerId="ADAL" clId="{9CBAAD83-DC3F-48F5-AE6B-C0917D252D31}" dt="2022-08-11T13:00:59.695" v="5673" actId="1076"/>
          <ac:spMkLst>
            <pc:docMk/>
            <pc:sldMk cId="1058307245" sldId="2145706841"/>
            <ac:spMk id="16" creationId="{EC6E33BA-7912-4BE7-366E-C71D95494184}"/>
          </ac:spMkLst>
        </pc:spChg>
      </pc:sldChg>
      <pc:sldChg chg="addSp delSp modSp add mod">
        <pc:chgData name="Kim, Woon" userId="c9271a81-0df1-4d40-9eb7-bb662f2e942e" providerId="ADAL" clId="{9CBAAD83-DC3F-48F5-AE6B-C0917D252D31}" dt="2022-08-11T13:02:07.528" v="5682" actId="478"/>
        <pc:sldMkLst>
          <pc:docMk/>
          <pc:sldMk cId="3282469327" sldId="2145706842"/>
        </pc:sldMkLst>
        <pc:spChg chg="del">
          <ac:chgData name="Kim, Woon" userId="c9271a81-0df1-4d40-9eb7-bb662f2e942e" providerId="ADAL" clId="{9CBAAD83-DC3F-48F5-AE6B-C0917D252D31}" dt="2022-08-11T13:02:07.528" v="5682" actId="478"/>
          <ac:spMkLst>
            <pc:docMk/>
            <pc:sldMk cId="3282469327" sldId="2145706842"/>
            <ac:spMk id="9" creationId="{246AB50A-1547-A62C-9E23-839A2957C12C}"/>
          </ac:spMkLst>
        </pc:spChg>
        <pc:spChg chg="del">
          <ac:chgData name="Kim, Woon" userId="c9271a81-0df1-4d40-9eb7-bb662f2e942e" providerId="ADAL" clId="{9CBAAD83-DC3F-48F5-AE6B-C0917D252D31}" dt="2022-08-11T13:02:07.528" v="5682" actId="478"/>
          <ac:spMkLst>
            <pc:docMk/>
            <pc:sldMk cId="3282469327" sldId="2145706842"/>
            <ac:spMk id="10" creationId="{D9A5E511-7AF8-B15C-3807-75FDF1785F0E}"/>
          </ac:spMkLst>
        </pc:spChg>
        <pc:spChg chg="del">
          <ac:chgData name="Kim, Woon" userId="c9271a81-0df1-4d40-9eb7-bb662f2e942e" providerId="ADAL" clId="{9CBAAD83-DC3F-48F5-AE6B-C0917D252D31}" dt="2022-08-11T13:02:07.528" v="5682" actId="478"/>
          <ac:spMkLst>
            <pc:docMk/>
            <pc:sldMk cId="3282469327" sldId="2145706842"/>
            <ac:spMk id="12" creationId="{FAAD93C2-D2A0-F3F6-FCFA-DBA4E3AD224F}"/>
          </ac:spMkLst>
        </pc:spChg>
        <pc:spChg chg="del">
          <ac:chgData name="Kim, Woon" userId="c9271a81-0df1-4d40-9eb7-bb662f2e942e" providerId="ADAL" clId="{9CBAAD83-DC3F-48F5-AE6B-C0917D252D31}" dt="2022-08-11T13:02:07.528" v="5682" actId="478"/>
          <ac:spMkLst>
            <pc:docMk/>
            <pc:sldMk cId="3282469327" sldId="2145706842"/>
            <ac:spMk id="14" creationId="{70449990-DF79-9FA2-C49A-AE493A0BD45F}"/>
          </ac:spMkLst>
        </pc:spChg>
        <pc:spChg chg="add mod">
          <ac:chgData name="Kim, Woon" userId="c9271a81-0df1-4d40-9eb7-bb662f2e942e" providerId="ADAL" clId="{9CBAAD83-DC3F-48F5-AE6B-C0917D252D31}" dt="2022-08-11T13:01:22.718" v="5677" actId="1076"/>
          <ac:spMkLst>
            <pc:docMk/>
            <pc:sldMk cId="3282469327" sldId="2145706842"/>
            <ac:spMk id="18" creationId="{7E8C9BAF-A2DA-95E3-C6FD-0769FCB1A8DA}"/>
          </ac:spMkLst>
        </pc:spChg>
        <pc:spChg chg="add mod">
          <ac:chgData name="Kim, Woon" userId="c9271a81-0df1-4d40-9eb7-bb662f2e942e" providerId="ADAL" clId="{9CBAAD83-DC3F-48F5-AE6B-C0917D252D31}" dt="2022-08-11T13:01:22.718" v="5677" actId="1076"/>
          <ac:spMkLst>
            <pc:docMk/>
            <pc:sldMk cId="3282469327" sldId="2145706842"/>
            <ac:spMk id="20" creationId="{C0096AB0-6C02-1A9C-8F2B-FC6C4837BEAC}"/>
          </ac:spMkLst>
        </pc:spChg>
        <pc:picChg chg="add mod">
          <ac:chgData name="Kim, Woon" userId="c9271a81-0df1-4d40-9eb7-bb662f2e942e" providerId="ADAL" clId="{9CBAAD83-DC3F-48F5-AE6B-C0917D252D31}" dt="2022-08-11T13:01:31.784" v="5680" actId="1076"/>
          <ac:picMkLst>
            <pc:docMk/>
            <pc:sldMk cId="3282469327" sldId="2145706842"/>
            <ac:picMk id="17" creationId="{E5F5A857-EC02-C7E7-B173-E4ADF718751E}"/>
          </ac:picMkLst>
        </pc:picChg>
      </pc:sldChg>
      <pc:sldChg chg="del">
        <pc:chgData name="Kim, Woon" userId="c9271a81-0df1-4d40-9eb7-bb662f2e942e" providerId="ADAL" clId="{9CBAAD83-DC3F-48F5-AE6B-C0917D252D31}" dt="2022-08-11T13:27:30.029" v="5740"/>
        <pc:sldMkLst>
          <pc:docMk/>
          <pc:sldMk cId="2971749601" sldId="214570684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77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70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3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972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Out of the box model tuned on internet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Use it to classify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Tuning afterwards for better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1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6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03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81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44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16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225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723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45-54 who suffer less from cardiovascular side effects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Dizziness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Fast heart beat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Fatigue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Abdominal pain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74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45-54 who suffer less from cardiovascular side effects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Dizziness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Fast heart beat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Fatigue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Abdominal pain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106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45-54 who suffer less from cardiovascular side effects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Dizziness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Fast heart beat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Fatigue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Abdominal pain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7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45-54 who suffer less from cardiovascular side effects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Dizziness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Fast heart beat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Fatigue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Abdominal pain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058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8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Identify unknown side effects</a:t>
            </a:r>
          </a:p>
          <a:p>
            <a:r>
              <a:rPr lang="en-GB" dirty="0"/>
              <a:t>Effectiveness, does the medication work better on certain</a:t>
            </a:r>
          </a:p>
          <a:p>
            <a:r>
              <a:rPr lang="en-GB" dirty="0"/>
              <a:t>Second bullet point is the whole point of our analysis, we added “further”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3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 err="1">
                <a:latin typeface="Segoe UI" panose="020B0502040204020203" pitchFamily="34" charset="0"/>
                <a:cs typeface="Calibri"/>
              </a:rPr>
              <a:t>Reclast</a:t>
            </a:r>
            <a:r>
              <a:rPr lang="en-US" b="1" dirty="0">
                <a:latin typeface="Segoe UI" panose="020B0502040204020203" pitchFamily="34" charset="0"/>
                <a:cs typeface="Calibri"/>
              </a:rPr>
              <a:t> bottle, infusion </a:t>
            </a:r>
            <a:r>
              <a:rPr lang="en-US" dirty="0">
                <a:latin typeface="Segoe UI" panose="020B0502040204020203" pitchFamily="34" charset="0"/>
                <a:cs typeface="Calibri"/>
              </a:rPr>
              <a:t>is the most effective medication, but also has serious side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782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422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6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41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huggingface.co/docs/transformers/model_doc/ba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6.xml"/><Relationship Id="rId7" Type="http://schemas.openxmlformats.org/officeDocument/2006/relationships/image" Target="../media/image7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B04E-7301-B502-6A44-EFC6D744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2094271"/>
            <a:ext cx="6430103" cy="1334729"/>
          </a:xfrm>
        </p:spPr>
        <p:txBody>
          <a:bodyPr/>
          <a:lstStyle/>
          <a:p>
            <a:r>
              <a:rPr lang="en-GB" dirty="0"/>
              <a:t>Medication Review</a:t>
            </a:r>
            <a:br>
              <a:rPr lang="en-GB" dirty="0"/>
            </a:br>
            <a:r>
              <a:rPr lang="en-GB" b="0" dirty="0"/>
              <a:t>Market Analysis 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364027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5">
            <a:extLst>
              <a:ext uri="{FF2B5EF4-FFF2-40B4-BE49-F238E27FC236}">
                <a16:creationId xmlns:a16="http://schemas.microsoft.com/office/drawing/2014/main" id="{06B01316-BD49-D8D0-77D6-D36B5D58D50C}"/>
              </a:ext>
            </a:extLst>
          </p:cNvPr>
          <p:cNvSpPr/>
          <p:nvPr/>
        </p:nvSpPr>
        <p:spPr bwMode="auto">
          <a:xfrm>
            <a:off x="5236238" y="4702639"/>
            <a:ext cx="5486400" cy="96101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How can the client disrupt the market?</a:t>
            </a:r>
          </a:p>
          <a:p>
            <a:pPr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opportunities exists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376560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ntroduction of Language Model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D7FFA-CAA5-731E-A6AC-446D19B339FE}"/>
              </a:ext>
            </a:extLst>
          </p:cNvPr>
          <p:cNvSpPr txBox="1"/>
          <p:nvPr/>
        </p:nvSpPr>
        <p:spPr>
          <a:xfrm>
            <a:off x="550799" y="1450800"/>
            <a:ext cx="4543715" cy="45175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Formal Language Models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Grammar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a formal specification of the permissible structures for the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Parsing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the method of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analyzing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the sentence to see if its structure is compliant with the grammar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Stochastic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probabilistic relationship among a sequence of words can be directly derived and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from the corpora with stochastic language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1306E54-7922-ECAA-99C0-D465E6C8B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1644087"/>
            <a:ext cx="6741344" cy="41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3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/>
              <a:t>Application</a:t>
            </a:r>
            <a:r>
              <a:rPr lang="en-US" altLang="zh-CN"/>
              <a:t> of Language Model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D7FFA-CAA5-731E-A6AC-446D19B339FE}"/>
              </a:ext>
            </a:extLst>
          </p:cNvPr>
          <p:cNvSpPr txBox="1"/>
          <p:nvPr/>
        </p:nvSpPr>
        <p:spPr>
          <a:xfrm>
            <a:off x="463080" y="1184273"/>
            <a:ext cx="10618772" cy="4590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Language model is a major part of NLP and finds its use in a lot of places: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419179F7-6B39-9960-460C-522803635745}"/>
              </a:ext>
            </a:extLst>
          </p:cNvPr>
          <p:cNvSpPr>
            <a:spLocks/>
          </p:cNvSpPr>
          <p:nvPr/>
        </p:nvSpPr>
        <p:spPr bwMode="auto">
          <a:xfrm>
            <a:off x="1" y="4260852"/>
            <a:ext cx="12212639" cy="2079625"/>
          </a:xfrm>
          <a:custGeom>
            <a:avLst/>
            <a:gdLst>
              <a:gd name="T0" fmla="*/ 0 w 7465"/>
              <a:gd name="T1" fmla="*/ 840 h 1269"/>
              <a:gd name="T2" fmla="*/ 2643 w 7465"/>
              <a:gd name="T3" fmla="*/ 1208 h 1269"/>
              <a:gd name="T4" fmla="*/ 3362 w 7465"/>
              <a:gd name="T5" fmla="*/ 1179 h 1269"/>
              <a:gd name="T6" fmla="*/ 4067 w 7465"/>
              <a:gd name="T7" fmla="*/ 1095 h 1269"/>
              <a:gd name="T8" fmla="*/ 7465 w 7465"/>
              <a:gd name="T9" fmla="*/ 0 h 1269"/>
              <a:gd name="T10" fmla="*/ 7463 w 7465"/>
              <a:gd name="T11" fmla="*/ 319 h 1269"/>
              <a:gd name="T12" fmla="*/ 4141 w 7465"/>
              <a:gd name="T13" fmla="*/ 1100 h 1269"/>
              <a:gd name="T14" fmla="*/ 2636 w 7465"/>
              <a:gd name="T15" fmla="*/ 1224 h 1269"/>
              <a:gd name="T16" fmla="*/ 0 w 7465"/>
              <a:gd name="T17" fmla="*/ 1060 h 1269"/>
              <a:gd name="T18" fmla="*/ 0 w 7465"/>
              <a:gd name="T19" fmla="*/ 840 h 1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65" h="1269">
                <a:moveTo>
                  <a:pt x="0" y="840"/>
                </a:moveTo>
                <a:cubicBezTo>
                  <a:pt x="0" y="840"/>
                  <a:pt x="1464" y="1253"/>
                  <a:pt x="2643" y="1208"/>
                </a:cubicBezTo>
                <a:cubicBezTo>
                  <a:pt x="2794" y="1203"/>
                  <a:pt x="3031" y="1205"/>
                  <a:pt x="3362" y="1179"/>
                </a:cubicBezTo>
                <a:cubicBezTo>
                  <a:pt x="3564" y="1162"/>
                  <a:pt x="3811" y="1129"/>
                  <a:pt x="4067" y="1095"/>
                </a:cubicBezTo>
                <a:cubicBezTo>
                  <a:pt x="5961" y="837"/>
                  <a:pt x="7465" y="0"/>
                  <a:pt x="7465" y="0"/>
                </a:cubicBezTo>
                <a:cubicBezTo>
                  <a:pt x="7463" y="319"/>
                  <a:pt x="7463" y="319"/>
                  <a:pt x="7463" y="319"/>
                </a:cubicBezTo>
                <a:cubicBezTo>
                  <a:pt x="7463" y="319"/>
                  <a:pt x="6221" y="824"/>
                  <a:pt x="4141" y="1100"/>
                </a:cubicBezTo>
                <a:cubicBezTo>
                  <a:pt x="3753" y="1152"/>
                  <a:pt x="3069" y="1208"/>
                  <a:pt x="2636" y="1224"/>
                </a:cubicBezTo>
                <a:cubicBezTo>
                  <a:pt x="1457" y="1269"/>
                  <a:pt x="0" y="1060"/>
                  <a:pt x="0" y="1060"/>
                </a:cubicBez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" name="Gerade Verbindung 33">
            <a:extLst>
              <a:ext uri="{FF2B5EF4-FFF2-40B4-BE49-F238E27FC236}">
                <a16:creationId xmlns:a16="http://schemas.microsoft.com/office/drawing/2014/main" id="{200CAC50-A31A-D02F-2D5B-DC5FA1B3CAF4}"/>
              </a:ext>
            </a:extLst>
          </p:cNvPr>
          <p:cNvCxnSpPr>
            <a:stCxn id="9" idx="4"/>
          </p:cNvCxnSpPr>
          <p:nvPr/>
        </p:nvCxnSpPr>
        <p:spPr>
          <a:xfrm flipH="1">
            <a:off x="1485900" y="3905251"/>
            <a:ext cx="14288" cy="21145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34">
            <a:extLst>
              <a:ext uri="{FF2B5EF4-FFF2-40B4-BE49-F238E27FC236}">
                <a16:creationId xmlns:a16="http://schemas.microsoft.com/office/drawing/2014/main" id="{B3BA9FD0-BBD1-7E8E-3A58-7383CD388471}"/>
              </a:ext>
            </a:extLst>
          </p:cNvPr>
          <p:cNvSpPr/>
          <p:nvPr/>
        </p:nvSpPr>
        <p:spPr>
          <a:xfrm>
            <a:off x="457200" y="1819275"/>
            <a:ext cx="2085976" cy="2085976"/>
          </a:xfrm>
          <a:prstGeom prst="ellipse">
            <a:avLst/>
          </a:prstGeom>
          <a:gradFill>
            <a:gsLst>
              <a:gs pos="50000">
                <a:schemeClr val="bg1">
                  <a:alpha val="80000"/>
                </a:schemeClr>
              </a:gs>
              <a:gs pos="100000">
                <a:schemeClr val="tx2">
                  <a:lumMod val="20000"/>
                  <a:lumOff val="80000"/>
                  <a:alpha val="80000"/>
                </a:schemeClr>
              </a:gs>
            </a:gsLst>
            <a:lin ang="5400000" scaled="0"/>
          </a:gradFill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EFE2B76-F7F5-575D-63C1-1C0B35766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79" b="4930"/>
          <a:stretch/>
        </p:blipFill>
        <p:spPr>
          <a:xfrm>
            <a:off x="662186" y="2513932"/>
            <a:ext cx="1551623" cy="881637"/>
          </a:xfrm>
          <a:prstGeom prst="rect">
            <a:avLst/>
          </a:prstGeom>
        </p:spPr>
      </p:pic>
      <p:cxnSp>
        <p:nvCxnSpPr>
          <p:cNvPr id="11" name="Gerade Verbindung 38">
            <a:extLst>
              <a:ext uri="{FF2B5EF4-FFF2-40B4-BE49-F238E27FC236}">
                <a16:creationId xmlns:a16="http://schemas.microsoft.com/office/drawing/2014/main" id="{FFA9D811-3D93-A858-26BF-F3C2D73034CC}"/>
              </a:ext>
            </a:extLst>
          </p:cNvPr>
          <p:cNvCxnSpPr>
            <a:stCxn id="31" idx="4"/>
          </p:cNvCxnSpPr>
          <p:nvPr/>
        </p:nvCxnSpPr>
        <p:spPr>
          <a:xfrm>
            <a:off x="2986088" y="4552952"/>
            <a:ext cx="0" cy="1676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42">
            <a:extLst>
              <a:ext uri="{FF2B5EF4-FFF2-40B4-BE49-F238E27FC236}">
                <a16:creationId xmlns:a16="http://schemas.microsoft.com/office/drawing/2014/main" id="{D1D43A17-EC79-E6BF-D542-008AEC84BE0E}"/>
              </a:ext>
            </a:extLst>
          </p:cNvPr>
          <p:cNvSpPr/>
          <p:nvPr/>
        </p:nvSpPr>
        <p:spPr>
          <a:xfrm>
            <a:off x="3815583" y="1981200"/>
            <a:ext cx="2238376" cy="2238376"/>
          </a:xfrm>
          <a:prstGeom prst="ellipse">
            <a:avLst/>
          </a:prstGeom>
          <a:gradFill>
            <a:gsLst>
              <a:gs pos="50000">
                <a:schemeClr val="bg1">
                  <a:alpha val="80000"/>
                </a:schemeClr>
              </a:gs>
              <a:gs pos="100000">
                <a:schemeClr val="tx2">
                  <a:lumMod val="20000"/>
                  <a:lumOff val="80000"/>
                  <a:alpha val="80000"/>
                </a:schemeClr>
              </a:gs>
            </a:gsLst>
            <a:lin ang="5400000" scaled="0"/>
          </a:gradFill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Gerade Verbindung 43">
            <a:extLst>
              <a:ext uri="{FF2B5EF4-FFF2-40B4-BE49-F238E27FC236}">
                <a16:creationId xmlns:a16="http://schemas.microsoft.com/office/drawing/2014/main" id="{B9EFCD95-EB04-28A6-C7FA-3076E3E32CCA}"/>
              </a:ext>
            </a:extLst>
          </p:cNvPr>
          <p:cNvCxnSpPr>
            <a:stCxn id="12" idx="4"/>
          </p:cNvCxnSpPr>
          <p:nvPr/>
        </p:nvCxnSpPr>
        <p:spPr>
          <a:xfrm flipH="1">
            <a:off x="4929191" y="4219576"/>
            <a:ext cx="5580" cy="2004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54">
            <a:extLst>
              <a:ext uri="{FF2B5EF4-FFF2-40B4-BE49-F238E27FC236}">
                <a16:creationId xmlns:a16="http://schemas.microsoft.com/office/drawing/2014/main" id="{AC4BFE0D-757B-1D6F-27DC-8FCBFF5CB6DF}"/>
              </a:ext>
            </a:extLst>
          </p:cNvPr>
          <p:cNvCxnSpPr>
            <a:stCxn id="15" idx="4"/>
          </p:cNvCxnSpPr>
          <p:nvPr/>
        </p:nvCxnSpPr>
        <p:spPr>
          <a:xfrm>
            <a:off x="6749576" y="4466795"/>
            <a:ext cx="0" cy="15906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55">
            <a:extLst>
              <a:ext uri="{FF2B5EF4-FFF2-40B4-BE49-F238E27FC236}">
                <a16:creationId xmlns:a16="http://schemas.microsoft.com/office/drawing/2014/main" id="{757DF282-04AB-B3B6-1055-64F9C2B8E2BC}"/>
              </a:ext>
            </a:extLst>
          </p:cNvPr>
          <p:cNvSpPr/>
          <p:nvPr/>
        </p:nvSpPr>
        <p:spPr>
          <a:xfrm>
            <a:off x="5682776" y="2333195"/>
            <a:ext cx="2133600" cy="2133600"/>
          </a:xfrm>
          <a:prstGeom prst="ellipse">
            <a:avLst/>
          </a:prstGeom>
          <a:gradFill>
            <a:gsLst>
              <a:gs pos="50000">
                <a:schemeClr val="bg1">
                  <a:alpha val="80000"/>
                </a:schemeClr>
              </a:gs>
              <a:gs pos="100000">
                <a:schemeClr val="tx2">
                  <a:lumMod val="20000"/>
                  <a:lumOff val="80000"/>
                  <a:alpha val="80000"/>
                </a:schemeClr>
              </a:gs>
            </a:gsLst>
            <a:lin ang="5400000" scaled="0"/>
          </a:gradFill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Gerade Verbindung 66">
            <a:extLst>
              <a:ext uri="{FF2B5EF4-FFF2-40B4-BE49-F238E27FC236}">
                <a16:creationId xmlns:a16="http://schemas.microsoft.com/office/drawing/2014/main" id="{6C9A75DE-A0B7-7C6A-0327-17F609DF6C05}"/>
              </a:ext>
            </a:extLst>
          </p:cNvPr>
          <p:cNvCxnSpPr>
            <a:stCxn id="17" idx="4"/>
          </p:cNvCxnSpPr>
          <p:nvPr/>
        </p:nvCxnSpPr>
        <p:spPr>
          <a:xfrm>
            <a:off x="8667751" y="4038600"/>
            <a:ext cx="0" cy="16668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67">
            <a:extLst>
              <a:ext uri="{FF2B5EF4-FFF2-40B4-BE49-F238E27FC236}">
                <a16:creationId xmlns:a16="http://schemas.microsoft.com/office/drawing/2014/main" id="{DAD0D725-6EB2-23B9-FA01-5001B12E5AFE}"/>
              </a:ext>
            </a:extLst>
          </p:cNvPr>
          <p:cNvSpPr/>
          <p:nvPr/>
        </p:nvSpPr>
        <p:spPr>
          <a:xfrm>
            <a:off x="7677151" y="2057400"/>
            <a:ext cx="1981200" cy="1981200"/>
          </a:xfrm>
          <a:prstGeom prst="ellipse">
            <a:avLst/>
          </a:prstGeom>
          <a:gradFill>
            <a:gsLst>
              <a:gs pos="50000">
                <a:schemeClr val="bg1">
                  <a:alpha val="80000"/>
                </a:schemeClr>
              </a:gs>
              <a:gs pos="100000">
                <a:schemeClr val="tx2">
                  <a:lumMod val="20000"/>
                  <a:lumOff val="80000"/>
                  <a:alpha val="80000"/>
                </a:schemeClr>
              </a:gs>
            </a:gsLst>
            <a:lin ang="5400000" scaled="0"/>
          </a:gradFill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" name="Gerade Verbindung 68">
            <a:extLst>
              <a:ext uri="{FF2B5EF4-FFF2-40B4-BE49-F238E27FC236}">
                <a16:creationId xmlns:a16="http://schemas.microsoft.com/office/drawing/2014/main" id="{56421466-F5FE-C4AF-1D1F-530228E5F152}"/>
              </a:ext>
            </a:extLst>
          </p:cNvPr>
          <p:cNvCxnSpPr>
            <a:stCxn id="19" idx="4"/>
          </p:cNvCxnSpPr>
          <p:nvPr/>
        </p:nvCxnSpPr>
        <p:spPr>
          <a:xfrm flipH="1">
            <a:off x="10287000" y="3619500"/>
            <a:ext cx="14288" cy="15430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69">
            <a:extLst>
              <a:ext uri="{FF2B5EF4-FFF2-40B4-BE49-F238E27FC236}">
                <a16:creationId xmlns:a16="http://schemas.microsoft.com/office/drawing/2014/main" id="{CA6E43DE-B96E-7568-CCFB-84D6C26EC780}"/>
              </a:ext>
            </a:extLst>
          </p:cNvPr>
          <p:cNvSpPr/>
          <p:nvPr/>
        </p:nvSpPr>
        <p:spPr>
          <a:xfrm>
            <a:off x="9372600" y="1762124"/>
            <a:ext cx="1857376" cy="1857376"/>
          </a:xfrm>
          <a:prstGeom prst="ellipse">
            <a:avLst/>
          </a:prstGeom>
          <a:gradFill>
            <a:gsLst>
              <a:gs pos="50000">
                <a:schemeClr val="bg1">
                  <a:alpha val="80000"/>
                </a:schemeClr>
              </a:gs>
              <a:gs pos="100000">
                <a:schemeClr val="tx2">
                  <a:lumMod val="20000"/>
                  <a:lumOff val="80000"/>
                  <a:alpha val="80000"/>
                </a:schemeClr>
              </a:gs>
            </a:gsLst>
            <a:lin ang="5400000" scaled="0"/>
          </a:gradFill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2A5DB7F0-7629-2141-A853-EF949A201D26}"/>
              </a:ext>
            </a:extLst>
          </p:cNvPr>
          <p:cNvSpPr txBox="1">
            <a:spLocks/>
          </p:cNvSpPr>
          <p:nvPr/>
        </p:nvSpPr>
        <p:spPr>
          <a:xfrm>
            <a:off x="575609" y="1982917"/>
            <a:ext cx="184915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8CA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1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2E655458-33A3-AA7F-0E29-DAA036AF33A3}"/>
              </a:ext>
            </a:extLst>
          </p:cNvPr>
          <p:cNvSpPr txBox="1">
            <a:spLocks/>
          </p:cNvSpPr>
          <p:nvPr/>
        </p:nvSpPr>
        <p:spPr>
          <a:xfrm>
            <a:off x="4010192" y="2221473"/>
            <a:ext cx="184915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8CA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1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Question Answering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3CAFCA9F-C4CE-315D-F5C9-997E692B8947}"/>
              </a:ext>
            </a:extLst>
          </p:cNvPr>
          <p:cNvSpPr txBox="1">
            <a:spLocks/>
          </p:cNvSpPr>
          <p:nvPr/>
        </p:nvSpPr>
        <p:spPr>
          <a:xfrm>
            <a:off x="7734489" y="2236229"/>
            <a:ext cx="184915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8CA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1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Speech Recognization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B3F0246-B0A6-8C38-8B3A-B7A83528EA00}"/>
              </a:ext>
            </a:extLst>
          </p:cNvPr>
          <p:cNvSpPr txBox="1">
            <a:spLocks/>
          </p:cNvSpPr>
          <p:nvPr/>
        </p:nvSpPr>
        <p:spPr>
          <a:xfrm>
            <a:off x="5824996" y="2778359"/>
            <a:ext cx="1849159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8CA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1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Summarization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0A841B85-0279-7834-6C38-960B6377321C}"/>
              </a:ext>
            </a:extLst>
          </p:cNvPr>
          <p:cNvSpPr txBox="1">
            <a:spLocks/>
          </p:cNvSpPr>
          <p:nvPr/>
        </p:nvSpPr>
        <p:spPr>
          <a:xfrm>
            <a:off x="9520725" y="1933576"/>
            <a:ext cx="156112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8CA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1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Entity Recognition</a:t>
            </a:r>
          </a:p>
        </p:txBody>
      </p:sp>
      <p:pic>
        <p:nvPicPr>
          <p:cNvPr id="25" name="Grafik 135">
            <a:extLst>
              <a:ext uri="{FF2B5EF4-FFF2-40B4-BE49-F238E27FC236}">
                <a16:creationId xmlns:a16="http://schemas.microsoft.com/office/drawing/2014/main" id="{49557DCB-B778-F082-3950-670D37EC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92909" y="2499335"/>
            <a:ext cx="816759" cy="816759"/>
          </a:xfrm>
          <a:prstGeom prst="rect">
            <a:avLst/>
          </a:prstGeom>
        </p:spPr>
      </p:pic>
      <p:pic>
        <p:nvPicPr>
          <p:cNvPr id="26" name="Grafik 137">
            <a:extLst>
              <a:ext uri="{FF2B5EF4-FFF2-40B4-BE49-F238E27FC236}">
                <a16:creationId xmlns:a16="http://schemas.microsoft.com/office/drawing/2014/main" id="{A5A0EE1F-8D81-E2E2-0A1C-51CD448012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12215" y="3100388"/>
            <a:ext cx="651184" cy="651184"/>
          </a:xfrm>
          <a:prstGeom prst="rect">
            <a:avLst/>
          </a:prstGeom>
        </p:spPr>
      </p:pic>
      <p:pic>
        <p:nvPicPr>
          <p:cNvPr id="27" name="Grafik 136">
            <a:extLst>
              <a:ext uri="{FF2B5EF4-FFF2-40B4-BE49-F238E27FC236}">
                <a16:creationId xmlns:a16="http://schemas.microsoft.com/office/drawing/2014/main" id="{459C479A-8ECF-7E1E-6A06-B96735BD30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17248" y="2810590"/>
            <a:ext cx="567867" cy="567867"/>
          </a:xfrm>
          <a:prstGeom prst="rect">
            <a:avLst/>
          </a:prstGeom>
        </p:spPr>
      </p:pic>
      <p:pic>
        <p:nvPicPr>
          <p:cNvPr id="28" name="Grafik 135">
            <a:extLst>
              <a:ext uri="{FF2B5EF4-FFF2-40B4-BE49-F238E27FC236}">
                <a16:creationId xmlns:a16="http://schemas.microsoft.com/office/drawing/2014/main" id="{33AD6BF1-1A0E-0739-DCFB-24BE1CDE16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41197" y="3298703"/>
            <a:ext cx="816759" cy="816759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C91463F-12DF-BB0A-6EA9-1DE64EF28D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4297" y="2723356"/>
            <a:ext cx="1594180" cy="1204748"/>
          </a:xfrm>
          <a:prstGeom prst="rect">
            <a:avLst/>
          </a:prstGeom>
        </p:spPr>
      </p:pic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C05D3D83-62EB-778D-7FB7-3B8CB3E94D42}"/>
              </a:ext>
            </a:extLst>
          </p:cNvPr>
          <p:cNvGrpSpPr/>
          <p:nvPr/>
        </p:nvGrpSpPr>
        <p:grpSpPr>
          <a:xfrm>
            <a:off x="2005012" y="2590800"/>
            <a:ext cx="1962152" cy="1962152"/>
            <a:chOff x="2005012" y="2590800"/>
            <a:chExt cx="1962152" cy="1962152"/>
          </a:xfrm>
        </p:grpSpPr>
        <p:sp>
          <p:nvSpPr>
            <p:cNvPr id="31" name="Ellipse 39">
              <a:extLst>
                <a:ext uri="{FF2B5EF4-FFF2-40B4-BE49-F238E27FC236}">
                  <a16:creationId xmlns:a16="http://schemas.microsoft.com/office/drawing/2014/main" id="{4D2A5CB2-5C50-4DCD-6BF5-5620198581E4}"/>
                </a:ext>
              </a:extLst>
            </p:cNvPr>
            <p:cNvSpPr/>
            <p:nvPr/>
          </p:nvSpPr>
          <p:spPr>
            <a:xfrm>
              <a:off x="2005012" y="2590800"/>
              <a:ext cx="1962152" cy="1962152"/>
            </a:xfrm>
            <a:prstGeom prst="ellipse">
              <a:avLst/>
            </a:prstGeom>
            <a:gradFill>
              <a:gsLst>
                <a:gs pos="50000">
                  <a:schemeClr val="bg1">
                    <a:alpha val="80000"/>
                  </a:schemeClr>
                </a:gs>
                <a:gs pos="100000">
                  <a:schemeClr val="tx2">
                    <a:lumMod val="20000"/>
                    <a:lumOff val="80000"/>
                    <a:alpha val="80000"/>
                  </a:schemeClr>
                </a:gs>
              </a:gsLst>
              <a:lin ang="5400000" scaled="0"/>
            </a:gradFill>
            <a:ln w="19050">
              <a:solidFill>
                <a:schemeClr val="accent1"/>
              </a:solidFill>
            </a:ln>
            <a:effectLst>
              <a:glow rad="63500">
                <a:schemeClr val="accent3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GB" sz="2000" b="1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Inhaltsplatzhalter 2">
              <a:extLst>
                <a:ext uri="{FF2B5EF4-FFF2-40B4-BE49-F238E27FC236}">
                  <a16:creationId xmlns:a16="http://schemas.microsoft.com/office/drawing/2014/main" id="{089C92B6-16EF-C6E6-A20D-9ACA59E855EE}"/>
                </a:ext>
              </a:extLst>
            </p:cNvPr>
            <p:cNvSpPr txBox="1">
              <a:spLocks/>
            </p:cNvSpPr>
            <p:nvPr/>
          </p:nvSpPr>
          <p:spPr>
            <a:xfrm>
              <a:off x="2061509" y="2828933"/>
              <a:ext cx="1849159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0" tIns="0" rIns="0" bIns="0" rtlCol="0" anchor="t" anchorCtr="0">
              <a:spAutoFit/>
            </a:bodyPr>
            <a:lstStyle>
              <a:lvl1pPr marL="182563" indent="-18256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06400" indent="-22383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-22383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4075" indent="-22383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76325" indent="-21272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>
                  <a:srgbClr val="008CAA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GB" sz="1700" b="1" i="0" u="none" strike="noStrike" kern="1200" cap="none" spc="0" normalizeH="0" baseline="0" noProof="1">
                  <a:ln>
                    <a:noFill/>
                  </a:ln>
                  <a:solidFill>
                    <a:srgbClr val="007A9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Machine Translation</a:t>
              </a:r>
            </a:p>
          </p:txBody>
        </p:sp>
        <p:sp>
          <p:nvSpPr>
            <p:cNvPr id="33" name="Halbbogen 106">
              <a:extLst>
                <a:ext uri="{FF2B5EF4-FFF2-40B4-BE49-F238E27FC236}">
                  <a16:creationId xmlns:a16="http://schemas.microsoft.com/office/drawing/2014/main" id="{7F382BA4-D03C-1EC0-F082-39F7D56C1E89}"/>
                </a:ext>
              </a:extLst>
            </p:cNvPr>
            <p:cNvSpPr/>
            <p:nvPr/>
          </p:nvSpPr>
          <p:spPr>
            <a:xfrm rot="12123258">
              <a:off x="2223509" y="2612624"/>
              <a:ext cx="1543826" cy="1655055"/>
            </a:xfrm>
            <a:prstGeom prst="blockArc">
              <a:avLst>
                <a:gd name="adj1" fmla="val 9776750"/>
                <a:gd name="adj2" fmla="val 20047830"/>
                <a:gd name="adj3" fmla="val 1554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16935CB0-3115-C082-AB70-A3AB6B64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407" y="3678498"/>
              <a:ext cx="13447" cy="26634"/>
            </a:xfrm>
            <a:custGeom>
              <a:avLst/>
              <a:gdLst>
                <a:gd name="T0" fmla="*/ 16 w 16"/>
                <a:gd name="T1" fmla="*/ 0 h 37"/>
                <a:gd name="T2" fmla="*/ 5 w 16"/>
                <a:gd name="T3" fmla="*/ 2 h 37"/>
                <a:gd name="T4" fmla="*/ 1 w 16"/>
                <a:gd name="T5" fmla="*/ 19 h 37"/>
                <a:gd name="T6" fmla="*/ 1 w 16"/>
                <a:gd name="T7" fmla="*/ 37 h 37"/>
                <a:gd name="T8" fmla="*/ 14 w 16"/>
                <a:gd name="T9" fmla="*/ 30 h 37"/>
                <a:gd name="T10" fmla="*/ 13 w 16"/>
                <a:gd name="T11" fmla="*/ 12 h 37"/>
                <a:gd name="T12" fmla="*/ 16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16" y="0"/>
                  </a:moveTo>
                  <a:cubicBezTo>
                    <a:pt x="15" y="0"/>
                    <a:pt x="5" y="2"/>
                    <a:pt x="5" y="2"/>
                  </a:cubicBezTo>
                  <a:cubicBezTo>
                    <a:pt x="5" y="2"/>
                    <a:pt x="2" y="11"/>
                    <a:pt x="1" y="19"/>
                  </a:cubicBezTo>
                  <a:cubicBezTo>
                    <a:pt x="0" y="27"/>
                    <a:pt x="1" y="37"/>
                    <a:pt x="1" y="37"/>
                  </a:cubicBezTo>
                  <a:cubicBezTo>
                    <a:pt x="7" y="36"/>
                    <a:pt x="9" y="37"/>
                    <a:pt x="14" y="30"/>
                  </a:cubicBezTo>
                  <a:cubicBezTo>
                    <a:pt x="14" y="30"/>
                    <a:pt x="10" y="22"/>
                    <a:pt x="13" y="12"/>
                  </a:cubicBezTo>
                  <a:cubicBezTo>
                    <a:pt x="15" y="3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8872" tIns="59436" rIns="118872" bIns="5943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4B25D8B6-A435-51BA-9818-C2E9C668D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992" y="3745306"/>
              <a:ext cx="26893" cy="27679"/>
            </a:xfrm>
            <a:custGeom>
              <a:avLst/>
              <a:gdLst>
                <a:gd name="T0" fmla="*/ 1 w 32"/>
                <a:gd name="T1" fmla="*/ 1 h 38"/>
                <a:gd name="T2" fmla="*/ 0 w 32"/>
                <a:gd name="T3" fmla="*/ 35 h 38"/>
                <a:gd name="T4" fmla="*/ 10 w 32"/>
                <a:gd name="T5" fmla="*/ 38 h 38"/>
                <a:gd name="T6" fmla="*/ 32 w 32"/>
                <a:gd name="T7" fmla="*/ 38 h 38"/>
                <a:gd name="T8" fmla="*/ 27 w 32"/>
                <a:gd name="T9" fmla="*/ 0 h 38"/>
                <a:gd name="T10" fmla="*/ 12 w 32"/>
                <a:gd name="T11" fmla="*/ 21 h 38"/>
                <a:gd name="T12" fmla="*/ 1 w 32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1" y="1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6" y="38"/>
                    <a:pt x="10" y="38"/>
                  </a:cubicBezTo>
                  <a:cubicBezTo>
                    <a:pt x="13" y="37"/>
                    <a:pt x="32" y="38"/>
                    <a:pt x="32" y="3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8872" tIns="59436" rIns="118872" bIns="5943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5CF5169F-66DE-AE52-F9F4-30081A07E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601" y="3663604"/>
              <a:ext cx="25059" cy="19323"/>
            </a:xfrm>
            <a:custGeom>
              <a:avLst/>
              <a:gdLst>
                <a:gd name="T0" fmla="*/ 29 w 29"/>
                <a:gd name="T1" fmla="*/ 4 h 27"/>
                <a:gd name="T2" fmla="*/ 20 w 29"/>
                <a:gd name="T3" fmla="*/ 0 h 27"/>
                <a:gd name="T4" fmla="*/ 8 w 29"/>
                <a:gd name="T5" fmla="*/ 12 h 27"/>
                <a:gd name="T6" fmla="*/ 0 w 29"/>
                <a:gd name="T7" fmla="*/ 23 h 27"/>
                <a:gd name="T8" fmla="*/ 10 w 29"/>
                <a:gd name="T9" fmla="*/ 27 h 27"/>
                <a:gd name="T10" fmla="*/ 20 w 29"/>
                <a:gd name="T11" fmla="*/ 12 h 27"/>
                <a:gd name="T12" fmla="*/ 29 w 29"/>
                <a:gd name="T13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7">
                  <a:moveTo>
                    <a:pt x="29" y="4"/>
                  </a:moveTo>
                  <a:cubicBezTo>
                    <a:pt x="28" y="3"/>
                    <a:pt x="20" y="0"/>
                    <a:pt x="20" y="0"/>
                  </a:cubicBezTo>
                  <a:cubicBezTo>
                    <a:pt x="20" y="0"/>
                    <a:pt x="13" y="6"/>
                    <a:pt x="8" y="12"/>
                  </a:cubicBezTo>
                  <a:cubicBezTo>
                    <a:pt x="2" y="18"/>
                    <a:pt x="0" y="23"/>
                    <a:pt x="0" y="23"/>
                  </a:cubicBezTo>
                  <a:cubicBezTo>
                    <a:pt x="4" y="25"/>
                    <a:pt x="5" y="26"/>
                    <a:pt x="10" y="27"/>
                  </a:cubicBezTo>
                  <a:cubicBezTo>
                    <a:pt x="10" y="27"/>
                    <a:pt x="13" y="19"/>
                    <a:pt x="20" y="12"/>
                  </a:cubicBezTo>
                  <a:cubicBezTo>
                    <a:pt x="27" y="5"/>
                    <a:pt x="29" y="4"/>
                    <a:pt x="2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8872" tIns="59436" rIns="118872" bIns="5943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76087B42-4ACA-5AA8-C4D2-60C209A25808}"/>
                </a:ext>
              </a:extLst>
            </p:cNvPr>
            <p:cNvSpPr/>
            <p:nvPr/>
          </p:nvSpPr>
          <p:spPr>
            <a:xfrm>
              <a:off x="2449476" y="4191004"/>
              <a:ext cx="106755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8AF05"/>
                </a:buClr>
                <a:buSzPct val="70000"/>
                <a:buFontTx/>
                <a:buNone/>
                <a:tabLst>
                  <a:tab pos="1257269" algn="l"/>
                </a:tabLst>
                <a:defRPr/>
              </a:pPr>
              <a:r>
                <a:rPr kumimoji="0" lang="en-GB" sz="7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</a:t>
              </a:r>
              <a:endPara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Grafik 121">
              <a:extLst>
                <a:ext uri="{FF2B5EF4-FFF2-40B4-BE49-F238E27FC236}">
                  <a16:creationId xmlns:a16="http://schemas.microsoft.com/office/drawing/2014/main" id="{B85951BF-CBE8-8776-2198-23934DBC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782005" y="3503576"/>
              <a:ext cx="380472" cy="380472"/>
            </a:xfrm>
            <a:prstGeom prst="rect">
              <a:avLst/>
            </a:prstGeom>
          </p:spPr>
        </p:pic>
        <p:pic>
          <p:nvPicPr>
            <p:cNvPr id="39" name="Grafik 13" descr="Ein Bild, das Objekt, Uhr enthält.&#10;&#10;Automatisch generierte Beschreibung">
              <a:extLst>
                <a:ext uri="{FF2B5EF4-FFF2-40B4-BE49-F238E27FC236}">
                  <a16:creationId xmlns:a16="http://schemas.microsoft.com/office/drawing/2014/main" id="{12E9CC93-C61E-969C-752B-0D4EFAB57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66647" y="3311998"/>
              <a:ext cx="478145" cy="478145"/>
            </a:xfrm>
            <a:prstGeom prst="rect">
              <a:avLst/>
            </a:prstGeom>
          </p:spPr>
        </p:pic>
        <p:pic>
          <p:nvPicPr>
            <p:cNvPr id="40" name="Grafik 15" descr="Ein Bild, das Teller, Schild, Uhr, Zeichnung enthält.&#10;&#10;Automatisch generierte Beschreibung">
              <a:extLst>
                <a:ext uri="{FF2B5EF4-FFF2-40B4-BE49-F238E27FC236}">
                  <a16:creationId xmlns:a16="http://schemas.microsoft.com/office/drawing/2014/main" id="{5F3C0E23-924C-F629-AF3C-C62223117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73202" y="3897703"/>
              <a:ext cx="478145" cy="478145"/>
            </a:xfrm>
            <a:prstGeom prst="rect">
              <a:avLst/>
            </a:prstGeom>
          </p:spPr>
        </p:pic>
        <p:pic>
          <p:nvPicPr>
            <p:cNvPr id="41" name="Grafik 17" descr="Ein Bild, das Objekt, Uhr, haltend, Mann enthält.&#10;&#10;Automatisch generierte Beschreibung">
              <a:extLst>
                <a:ext uri="{FF2B5EF4-FFF2-40B4-BE49-F238E27FC236}">
                  <a16:creationId xmlns:a16="http://schemas.microsoft.com/office/drawing/2014/main" id="{1BC2C670-C24A-E6B2-CB20-4A775B72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5491" y="3905251"/>
              <a:ext cx="478145" cy="478145"/>
            </a:xfrm>
            <a:prstGeom prst="rect">
              <a:avLst/>
            </a:prstGeom>
          </p:spPr>
        </p:pic>
        <p:pic>
          <p:nvPicPr>
            <p:cNvPr id="42" name="Grafik 19" descr="Ein Bild, das Teller enthält.&#10;&#10;Automatisch generierte Beschreibung">
              <a:extLst>
                <a:ext uri="{FF2B5EF4-FFF2-40B4-BE49-F238E27FC236}">
                  <a16:creationId xmlns:a16="http://schemas.microsoft.com/office/drawing/2014/main" id="{F70CB08F-2C07-42E2-5EC1-E1C1B60B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99690" y="3355233"/>
              <a:ext cx="478145" cy="478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83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Use Cases of NLP in Healthcare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BFF84-DFBF-BD97-EB08-92EDADF7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75" y="1450800"/>
            <a:ext cx="1270289" cy="127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5C0AC-627A-CDD2-A79F-DC9F805C919B}"/>
              </a:ext>
            </a:extLst>
          </p:cNvPr>
          <p:cNvSpPr txBox="1"/>
          <p:nvPr/>
        </p:nvSpPr>
        <p:spPr>
          <a:xfrm>
            <a:off x="948660" y="2851304"/>
            <a:ext cx="1590517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Clinical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Documentation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7407977-DE03-F9D6-732E-362B6C21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631" y="1450800"/>
            <a:ext cx="1270289" cy="12702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A8D21AD-93DE-147F-E4DA-E889CE62A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97" y="3834833"/>
            <a:ext cx="1269841" cy="12698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43DE094-909F-D701-E48C-2CF6C18CF9FF}"/>
              </a:ext>
            </a:extLst>
          </p:cNvPr>
          <p:cNvSpPr txBox="1"/>
          <p:nvPr/>
        </p:nvSpPr>
        <p:spPr>
          <a:xfrm>
            <a:off x="3483516" y="2855236"/>
            <a:ext cx="1590517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Recognition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0A899E-52A7-3DAF-D2DA-52B6E5D64A95}"/>
              </a:ext>
            </a:extLst>
          </p:cNvPr>
          <p:cNvSpPr txBox="1"/>
          <p:nvPr/>
        </p:nvSpPr>
        <p:spPr>
          <a:xfrm>
            <a:off x="838199" y="5221659"/>
            <a:ext cx="1811435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Chatbot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Virtual Scribe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2B136D-93A1-EBCE-A953-80CE5BEB5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631" y="3882338"/>
            <a:ext cx="1270289" cy="12702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852E8DA-A683-BFB1-3856-10EA5FD84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487" y="1450799"/>
            <a:ext cx="1270289" cy="12702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F22964-5DC8-7E73-24C6-73509DA9CB64}"/>
              </a:ext>
            </a:extLst>
          </p:cNvPr>
          <p:cNvSpPr txBox="1"/>
          <p:nvPr/>
        </p:nvSpPr>
        <p:spPr>
          <a:xfrm>
            <a:off x="3373056" y="5221659"/>
            <a:ext cx="1811435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Clinical Trial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Matching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702A57-CEE4-F1AC-8F87-8994EAC5C3EA}"/>
              </a:ext>
            </a:extLst>
          </p:cNvPr>
          <p:cNvSpPr txBox="1"/>
          <p:nvPr/>
        </p:nvSpPr>
        <p:spPr>
          <a:xfrm>
            <a:off x="6018372" y="2852272"/>
            <a:ext cx="1590517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Mining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Research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9628BBB-1237-88F4-25EE-734363FEB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487" y="3966557"/>
            <a:ext cx="1270289" cy="12702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81C9ABA-90CA-1F6E-D15B-4B8383DE5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511" y="1450799"/>
            <a:ext cx="1270289" cy="127028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FB2EDB5-574E-E3A6-6AB3-9F2D7B53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6511" y="3882337"/>
            <a:ext cx="1270289" cy="12702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BBC1699-51F1-C775-D513-F9E018E9F73A}"/>
              </a:ext>
            </a:extLst>
          </p:cNvPr>
          <p:cNvSpPr txBox="1"/>
          <p:nvPr/>
        </p:nvSpPr>
        <p:spPr>
          <a:xfrm>
            <a:off x="5685371" y="5236846"/>
            <a:ext cx="2455279" cy="56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Review Management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B750E2-09CE-1415-34EA-AA4DD5D1F3F7}"/>
              </a:ext>
            </a:extLst>
          </p:cNvPr>
          <p:cNvSpPr txBox="1"/>
          <p:nvPr/>
        </p:nvSpPr>
        <p:spPr>
          <a:xfrm>
            <a:off x="8560479" y="2860796"/>
            <a:ext cx="1590517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Computational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Phenotyping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ECADA8-EEEF-E825-0F10-0106575881EF}"/>
              </a:ext>
            </a:extLst>
          </p:cNvPr>
          <p:cNvSpPr txBox="1"/>
          <p:nvPr/>
        </p:nvSpPr>
        <p:spPr>
          <a:xfrm>
            <a:off x="8527544" y="5236846"/>
            <a:ext cx="1728222" cy="577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Clinical Decision Support</a:t>
            </a:r>
          </a:p>
        </p:txBody>
      </p:sp>
    </p:spTree>
    <p:extLst>
      <p:ext uri="{BB962C8B-B14F-4D97-AF65-F5344CB8AC3E}">
        <p14:creationId xmlns:p14="http://schemas.microsoft.com/office/powerpoint/2010/main" val="35774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LP Tutorial 12 - Text Summarization using NLP - YouTube">
            <a:extLst>
              <a:ext uri="{FF2B5EF4-FFF2-40B4-BE49-F238E27FC236}">
                <a16:creationId xmlns:a16="http://schemas.microsoft.com/office/drawing/2014/main" id="{BCA557F0-FF50-5835-574A-CA911EDF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07" y="4987608"/>
            <a:ext cx="2761941" cy="15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57F9BD-C38D-BBDA-0CBC-8D3A4AAD3C94}"/>
              </a:ext>
            </a:extLst>
          </p:cNvPr>
          <p:cNvSpPr txBox="1"/>
          <p:nvPr/>
        </p:nvSpPr>
        <p:spPr>
          <a:xfrm>
            <a:off x="461640" y="1553592"/>
            <a:ext cx="6391922" cy="26455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lIns="0" tIns="0" rIns="0" bIns="0" rtlCol="0">
            <a:noAutofit/>
          </a:bodyPr>
          <a:lstStyle/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10074760" cy="1134000"/>
          </a:xfrm>
        </p:spPr>
        <p:txBody>
          <a:bodyPr/>
          <a:lstStyle/>
          <a:p>
            <a:r>
              <a:rPr lang="en-US" dirty="0"/>
              <a:t>In Our Case: </a:t>
            </a:r>
            <a:r>
              <a:rPr lang="en-US" b="0" dirty="0"/>
              <a:t>Huggingface</a:t>
            </a:r>
            <a:r>
              <a:rPr lang="en-US" dirty="0"/>
              <a:t> </a:t>
            </a:r>
            <a:r>
              <a:rPr lang="en-US" b="0" dirty="0"/>
              <a:t>BART Model</a:t>
            </a: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468C77-91DB-FAA8-A643-6600AA056A41}"/>
              </a:ext>
            </a:extLst>
          </p:cNvPr>
          <p:cNvSpPr/>
          <p:nvPr/>
        </p:nvSpPr>
        <p:spPr>
          <a:xfrm>
            <a:off x="630314" y="2237173"/>
            <a:ext cx="2636668" cy="878889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solidFill>
              <a:srgbClr val="007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 w="0"/>
                <a:solidFill>
                  <a:srgbClr val="008CA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Bidirectional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 w="0"/>
                <a:solidFill>
                  <a:srgbClr val="008CA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Encoder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3370DA-EE71-F4E4-325B-C15D683CD69F}"/>
              </a:ext>
            </a:extLst>
          </p:cNvPr>
          <p:cNvCxnSpPr/>
          <p:nvPr/>
        </p:nvCxnSpPr>
        <p:spPr>
          <a:xfrm>
            <a:off x="954349" y="2971804"/>
            <a:ext cx="19885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3271CB-3D24-862A-0708-30DE99B4651D}"/>
              </a:ext>
            </a:extLst>
          </p:cNvPr>
          <p:cNvSpPr txBox="1"/>
          <p:nvPr/>
        </p:nvSpPr>
        <p:spPr>
          <a:xfrm>
            <a:off x="1097873" y="3391304"/>
            <a:ext cx="2169109" cy="4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8AF0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  __   B   __   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0E286-DFF5-0E45-4EB7-858772BCE985}"/>
              </a:ext>
            </a:extLst>
          </p:cNvPr>
          <p:cNvCxnSpPr/>
          <p:nvPr/>
        </p:nvCxnSpPr>
        <p:spPr>
          <a:xfrm flipV="1">
            <a:off x="1189608" y="3116062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B0C42-37EA-7298-7D1E-63E0375C5860}"/>
              </a:ext>
            </a:extLst>
          </p:cNvPr>
          <p:cNvCxnSpPr/>
          <p:nvPr/>
        </p:nvCxnSpPr>
        <p:spPr>
          <a:xfrm flipV="1">
            <a:off x="1590583" y="3136037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15149D-08A2-F2B2-DF37-615C283C5C37}"/>
              </a:ext>
            </a:extLst>
          </p:cNvPr>
          <p:cNvCxnSpPr/>
          <p:nvPr/>
        </p:nvCxnSpPr>
        <p:spPr>
          <a:xfrm flipV="1">
            <a:off x="1950128" y="3136036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16064A-D52E-62DC-5CA3-E8CAF3581217}"/>
              </a:ext>
            </a:extLst>
          </p:cNvPr>
          <p:cNvCxnSpPr/>
          <p:nvPr/>
        </p:nvCxnSpPr>
        <p:spPr>
          <a:xfrm flipV="1">
            <a:off x="2407329" y="3136036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626868-CC43-319E-0503-872B91F1378E}"/>
              </a:ext>
            </a:extLst>
          </p:cNvPr>
          <p:cNvCxnSpPr/>
          <p:nvPr/>
        </p:nvCxnSpPr>
        <p:spPr>
          <a:xfrm flipV="1">
            <a:off x="2780191" y="3136035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47EE61-6858-B591-BB0F-BF1CB80ED428}"/>
              </a:ext>
            </a:extLst>
          </p:cNvPr>
          <p:cNvSpPr/>
          <p:nvPr/>
        </p:nvSpPr>
        <p:spPr>
          <a:xfrm>
            <a:off x="3907654" y="2237172"/>
            <a:ext cx="2636668" cy="878889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Autoregressive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Decoder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E9F0C-296E-A939-09CD-9CCCB80A29AB}"/>
              </a:ext>
            </a:extLst>
          </p:cNvPr>
          <p:cNvSpPr txBox="1"/>
          <p:nvPr/>
        </p:nvSpPr>
        <p:spPr>
          <a:xfrm>
            <a:off x="4227249" y="3428998"/>
            <a:ext cx="1997477" cy="4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&lt;s&gt;  A   B   C   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2A04BA-1276-1B9B-21C0-5DFFC3A5B73A}"/>
              </a:ext>
            </a:extLst>
          </p:cNvPr>
          <p:cNvCxnSpPr/>
          <p:nvPr/>
        </p:nvCxnSpPr>
        <p:spPr>
          <a:xfrm flipV="1">
            <a:off x="4477305" y="3144170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EBC6A6-F3BF-EBC1-4A2D-F6BF337F0382}"/>
              </a:ext>
            </a:extLst>
          </p:cNvPr>
          <p:cNvCxnSpPr/>
          <p:nvPr/>
        </p:nvCxnSpPr>
        <p:spPr>
          <a:xfrm flipV="1">
            <a:off x="4922668" y="3152305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5D2789-55DF-6496-9753-DC4178A9B10A}"/>
              </a:ext>
            </a:extLst>
          </p:cNvPr>
          <p:cNvCxnSpPr/>
          <p:nvPr/>
        </p:nvCxnSpPr>
        <p:spPr>
          <a:xfrm flipV="1">
            <a:off x="5695025" y="3152305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F86F6D-0AF7-B11A-1A34-F2E8102A9FF7}"/>
              </a:ext>
            </a:extLst>
          </p:cNvPr>
          <p:cNvCxnSpPr/>
          <p:nvPr/>
        </p:nvCxnSpPr>
        <p:spPr>
          <a:xfrm flipV="1">
            <a:off x="5323643" y="3152305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94D070-42B1-6A23-A17C-E9FA656D154E}"/>
              </a:ext>
            </a:extLst>
          </p:cNvPr>
          <p:cNvCxnSpPr/>
          <p:nvPr/>
        </p:nvCxnSpPr>
        <p:spPr>
          <a:xfrm flipV="1">
            <a:off x="6073806" y="3144170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8C6673-7296-F535-C5DA-58D547BA350C}"/>
              </a:ext>
            </a:extLst>
          </p:cNvPr>
          <p:cNvCxnSpPr/>
          <p:nvPr/>
        </p:nvCxnSpPr>
        <p:spPr>
          <a:xfrm>
            <a:off x="4242047" y="2971804"/>
            <a:ext cx="198859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802151-9EC3-D4E9-8F8D-D4E3F69C5780}"/>
              </a:ext>
            </a:extLst>
          </p:cNvPr>
          <p:cNvSpPr txBox="1"/>
          <p:nvPr/>
        </p:nvSpPr>
        <p:spPr>
          <a:xfrm>
            <a:off x="4242047" y="1628767"/>
            <a:ext cx="1997477" cy="4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A   B   C   D   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8C7214-CB0E-3052-725F-EEDA06DEB94A}"/>
              </a:ext>
            </a:extLst>
          </p:cNvPr>
          <p:cNvCxnSpPr/>
          <p:nvPr/>
        </p:nvCxnSpPr>
        <p:spPr>
          <a:xfrm flipV="1">
            <a:off x="4477305" y="1937759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4D70C3-F7E0-913C-0921-CF2B36885FD5}"/>
              </a:ext>
            </a:extLst>
          </p:cNvPr>
          <p:cNvCxnSpPr/>
          <p:nvPr/>
        </p:nvCxnSpPr>
        <p:spPr>
          <a:xfrm flipV="1">
            <a:off x="4851647" y="1944209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AB3EDD-3406-F275-764C-7EAF6DA59955}"/>
              </a:ext>
            </a:extLst>
          </p:cNvPr>
          <p:cNvCxnSpPr/>
          <p:nvPr/>
        </p:nvCxnSpPr>
        <p:spPr>
          <a:xfrm flipV="1">
            <a:off x="5236346" y="1951602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4B1D85-6F3F-2BCB-5539-1A8675423BF1}"/>
              </a:ext>
            </a:extLst>
          </p:cNvPr>
          <p:cNvCxnSpPr/>
          <p:nvPr/>
        </p:nvCxnSpPr>
        <p:spPr>
          <a:xfrm flipV="1">
            <a:off x="5588179" y="1950117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993A6B-D4C8-016B-10B0-A8AE91FF78A3}"/>
              </a:ext>
            </a:extLst>
          </p:cNvPr>
          <p:cNvCxnSpPr/>
          <p:nvPr/>
        </p:nvCxnSpPr>
        <p:spPr>
          <a:xfrm flipV="1">
            <a:off x="5961356" y="1944209"/>
            <a:ext cx="0" cy="292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4546667-3481-CDAC-FA58-738A610F50CB}"/>
              </a:ext>
            </a:extLst>
          </p:cNvPr>
          <p:cNvSpPr/>
          <p:nvPr/>
        </p:nvSpPr>
        <p:spPr>
          <a:xfrm>
            <a:off x="3330605" y="2537370"/>
            <a:ext cx="480873" cy="278492"/>
          </a:xfrm>
          <a:prstGeom prst="rightArrow">
            <a:avLst/>
          </a:prstGeom>
          <a:solidFill>
            <a:srgbClr val="007A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 w="0"/>
              <a:solidFill>
                <a:srgbClr val="008CA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BCA50-FB18-ADDF-AF9D-72AF5C9BE962}"/>
              </a:ext>
            </a:extLst>
          </p:cNvPr>
          <p:cNvSpPr txBox="1"/>
          <p:nvPr/>
        </p:nvSpPr>
        <p:spPr>
          <a:xfrm>
            <a:off x="2942947" y="3965552"/>
            <a:ext cx="1335349" cy="2929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Architecture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03D8EA-1B97-DF8C-03D4-20C67136D3A9}"/>
              </a:ext>
            </a:extLst>
          </p:cNvPr>
          <p:cNvSpPr txBox="1"/>
          <p:nvPr/>
        </p:nvSpPr>
        <p:spPr>
          <a:xfrm>
            <a:off x="466347" y="4219111"/>
            <a:ext cx="6387215" cy="1744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BART uses a standard Transformer-based neural machine translation architecture for reconstructing the original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BART is particularly effective when fine-tuned for text generation but also works well for comprehension tasks(e.g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.,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conversational chatbots, language translation, sentiment analysis, or a tool to summarize texts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8" name="Picture 4" descr="Baidu launches medical chatbot to help Chinese doctors diagnose patients -  The Verge">
            <a:extLst>
              <a:ext uri="{FF2B5EF4-FFF2-40B4-BE49-F238E27FC236}">
                <a16:creationId xmlns:a16="http://schemas.microsoft.com/office/drawing/2014/main" id="{61526372-6A04-624E-2C5F-6664374A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92" y="2006483"/>
            <a:ext cx="3264756" cy="18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4893CB-3ED5-059D-EE45-50AD22B71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03" y="1169280"/>
            <a:ext cx="2080807" cy="1368090"/>
          </a:xfrm>
          <a:prstGeom prst="rect">
            <a:avLst/>
          </a:prstGeom>
        </p:spPr>
      </p:pic>
      <p:pic>
        <p:nvPicPr>
          <p:cNvPr id="1030" name="Picture 6" descr="Sentiment Analysis Guide">
            <a:extLst>
              <a:ext uri="{FF2B5EF4-FFF2-40B4-BE49-F238E27FC236}">
                <a16:creationId xmlns:a16="http://schemas.microsoft.com/office/drawing/2014/main" id="{E4FBFCD6-6B13-B6BC-E031-C51F723DF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7260" r="9673" b="23750"/>
          <a:stretch/>
        </p:blipFill>
        <p:spPr bwMode="auto">
          <a:xfrm>
            <a:off x="7275742" y="3694793"/>
            <a:ext cx="2885243" cy="18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CEBFC3-8199-3D6E-76EE-6371392F2CB3}"/>
              </a:ext>
            </a:extLst>
          </p:cNvPr>
          <p:cNvSpPr txBox="1"/>
          <p:nvPr/>
        </p:nvSpPr>
        <p:spPr>
          <a:xfrm>
            <a:off x="461640" y="6274774"/>
            <a:ext cx="9173440" cy="209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https://huggingface.co/docs/transformers/model_doc/bart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4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10074760" cy="1134000"/>
          </a:xfrm>
        </p:spPr>
        <p:txBody>
          <a:bodyPr/>
          <a:lstStyle/>
          <a:p>
            <a:r>
              <a:rPr lang="en-US" dirty="0"/>
              <a:t>In Our Case: </a:t>
            </a:r>
            <a:r>
              <a:rPr lang="en-US" b="0" dirty="0"/>
              <a:t>BART-Large + Drug Reviews from WebMD</a:t>
            </a: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4" name="Freeform 82">
            <a:extLst>
              <a:ext uri="{FF2B5EF4-FFF2-40B4-BE49-F238E27FC236}">
                <a16:creationId xmlns:a16="http://schemas.microsoft.com/office/drawing/2014/main" id="{3C60619E-A104-4079-CC96-9DFFA825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395" y="2844591"/>
            <a:ext cx="1639947" cy="1583533"/>
          </a:xfrm>
          <a:custGeom>
            <a:avLst/>
            <a:gdLst>
              <a:gd name="T0" fmla="*/ 2080 w 5514"/>
              <a:gd name="T1" fmla="*/ 96 h 5322"/>
              <a:gd name="T2" fmla="*/ 2080 w 5514"/>
              <a:gd name="T3" fmla="*/ 96 h 5322"/>
              <a:gd name="T4" fmla="*/ 9 w 5514"/>
              <a:gd name="T5" fmla="*/ 5096 h 5322"/>
              <a:gd name="T6" fmla="*/ 9 w 5514"/>
              <a:gd name="T7" fmla="*/ 5096 h 5322"/>
              <a:gd name="T8" fmla="*/ 219 w 5514"/>
              <a:gd name="T9" fmla="*/ 5321 h 5322"/>
              <a:gd name="T10" fmla="*/ 4521 w 5514"/>
              <a:gd name="T11" fmla="*/ 5321 h 5322"/>
              <a:gd name="T12" fmla="*/ 4521 w 5514"/>
              <a:gd name="T13" fmla="*/ 5321 h 5322"/>
              <a:gd name="T14" fmla="*/ 4730 w 5514"/>
              <a:gd name="T15" fmla="*/ 5140 h 5322"/>
              <a:gd name="T16" fmla="*/ 4730 w 5514"/>
              <a:gd name="T17" fmla="*/ 5140 h 5322"/>
              <a:gd name="T18" fmla="*/ 5450 w 5514"/>
              <a:gd name="T19" fmla="*/ 3403 h 5322"/>
              <a:gd name="T20" fmla="*/ 5450 w 5514"/>
              <a:gd name="T21" fmla="*/ 3403 h 5322"/>
              <a:gd name="T22" fmla="*/ 5430 w 5514"/>
              <a:gd name="T23" fmla="*/ 3128 h 5322"/>
              <a:gd name="T24" fmla="*/ 2388 w 5514"/>
              <a:gd name="T25" fmla="*/ 86 h 5322"/>
              <a:gd name="T26" fmla="*/ 2388 w 5514"/>
              <a:gd name="T27" fmla="*/ 86 h 5322"/>
              <a:gd name="T28" fmla="*/ 2080 w 5514"/>
              <a:gd name="T29" fmla="*/ 96 h 5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4" h="5322">
                <a:moveTo>
                  <a:pt x="2080" y="96"/>
                </a:moveTo>
                <a:lnTo>
                  <a:pt x="2080" y="96"/>
                </a:lnTo>
                <a:cubicBezTo>
                  <a:pt x="901" y="1455"/>
                  <a:pt x="142" y="3189"/>
                  <a:pt x="9" y="5096"/>
                </a:cubicBezTo>
                <a:lnTo>
                  <a:pt x="9" y="5096"/>
                </a:lnTo>
                <a:cubicBezTo>
                  <a:pt x="0" y="5218"/>
                  <a:pt x="98" y="5321"/>
                  <a:pt x="219" y="5321"/>
                </a:cubicBezTo>
                <a:lnTo>
                  <a:pt x="4521" y="5321"/>
                </a:lnTo>
                <a:lnTo>
                  <a:pt x="4521" y="5321"/>
                </a:lnTo>
                <a:cubicBezTo>
                  <a:pt x="4626" y="5321"/>
                  <a:pt x="4715" y="5244"/>
                  <a:pt x="4730" y="5140"/>
                </a:cubicBezTo>
                <a:lnTo>
                  <a:pt x="4730" y="5140"/>
                </a:lnTo>
                <a:cubicBezTo>
                  <a:pt x="4824" y="4495"/>
                  <a:pt x="5079" y="3902"/>
                  <a:pt x="5450" y="3403"/>
                </a:cubicBezTo>
                <a:lnTo>
                  <a:pt x="5450" y="3403"/>
                </a:lnTo>
                <a:cubicBezTo>
                  <a:pt x="5513" y="3319"/>
                  <a:pt x="5504" y="3202"/>
                  <a:pt x="5430" y="3128"/>
                </a:cubicBezTo>
                <a:lnTo>
                  <a:pt x="2388" y="86"/>
                </a:lnTo>
                <a:lnTo>
                  <a:pt x="2388" y="86"/>
                </a:lnTo>
                <a:cubicBezTo>
                  <a:pt x="2302" y="0"/>
                  <a:pt x="2160" y="4"/>
                  <a:pt x="2080" y="9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65" b="0" i="0" u="none" strike="noStrike" kern="120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Freeform 83">
            <a:extLst>
              <a:ext uri="{FF2B5EF4-FFF2-40B4-BE49-F238E27FC236}">
                <a16:creationId xmlns:a16="http://schemas.microsoft.com/office/drawing/2014/main" id="{24DD78A8-8B73-6C20-65D1-7B94C19E8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659" y="4653780"/>
            <a:ext cx="1639947" cy="1583532"/>
          </a:xfrm>
          <a:custGeom>
            <a:avLst/>
            <a:gdLst>
              <a:gd name="T0" fmla="*/ 783 w 5514"/>
              <a:gd name="T1" fmla="*/ 182 h 5323"/>
              <a:gd name="T2" fmla="*/ 783 w 5514"/>
              <a:gd name="T3" fmla="*/ 182 h 5323"/>
              <a:gd name="T4" fmla="*/ 63 w 5514"/>
              <a:gd name="T5" fmla="*/ 1919 h 5323"/>
              <a:gd name="T6" fmla="*/ 63 w 5514"/>
              <a:gd name="T7" fmla="*/ 1919 h 5323"/>
              <a:gd name="T8" fmla="*/ 83 w 5514"/>
              <a:gd name="T9" fmla="*/ 2194 h 5323"/>
              <a:gd name="T10" fmla="*/ 3125 w 5514"/>
              <a:gd name="T11" fmla="*/ 5236 h 5323"/>
              <a:gd name="T12" fmla="*/ 3125 w 5514"/>
              <a:gd name="T13" fmla="*/ 5236 h 5323"/>
              <a:gd name="T14" fmla="*/ 3433 w 5514"/>
              <a:gd name="T15" fmla="*/ 5225 h 5323"/>
              <a:gd name="T16" fmla="*/ 3433 w 5514"/>
              <a:gd name="T17" fmla="*/ 5225 h 5323"/>
              <a:gd name="T18" fmla="*/ 5504 w 5514"/>
              <a:gd name="T19" fmla="*/ 226 h 5323"/>
              <a:gd name="T20" fmla="*/ 5504 w 5514"/>
              <a:gd name="T21" fmla="*/ 226 h 5323"/>
              <a:gd name="T22" fmla="*/ 5294 w 5514"/>
              <a:gd name="T23" fmla="*/ 0 h 5323"/>
              <a:gd name="T24" fmla="*/ 991 w 5514"/>
              <a:gd name="T25" fmla="*/ 0 h 5323"/>
              <a:gd name="T26" fmla="*/ 991 w 5514"/>
              <a:gd name="T27" fmla="*/ 0 h 5323"/>
              <a:gd name="T28" fmla="*/ 783 w 5514"/>
              <a:gd name="T29" fmla="*/ 182 h 5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4" h="5323">
                <a:moveTo>
                  <a:pt x="783" y="182"/>
                </a:moveTo>
                <a:lnTo>
                  <a:pt x="783" y="182"/>
                </a:lnTo>
                <a:cubicBezTo>
                  <a:pt x="688" y="827"/>
                  <a:pt x="435" y="1419"/>
                  <a:pt x="63" y="1919"/>
                </a:cubicBezTo>
                <a:lnTo>
                  <a:pt x="63" y="1919"/>
                </a:lnTo>
                <a:cubicBezTo>
                  <a:pt x="0" y="2003"/>
                  <a:pt x="9" y="2120"/>
                  <a:pt x="83" y="2194"/>
                </a:cubicBezTo>
                <a:lnTo>
                  <a:pt x="3125" y="5236"/>
                </a:lnTo>
                <a:lnTo>
                  <a:pt x="3125" y="5236"/>
                </a:lnTo>
                <a:cubicBezTo>
                  <a:pt x="3211" y="5322"/>
                  <a:pt x="3353" y="5317"/>
                  <a:pt x="3433" y="5225"/>
                </a:cubicBezTo>
                <a:lnTo>
                  <a:pt x="3433" y="5225"/>
                </a:lnTo>
                <a:cubicBezTo>
                  <a:pt x="4613" y="3867"/>
                  <a:pt x="5371" y="2132"/>
                  <a:pt x="5504" y="226"/>
                </a:cubicBezTo>
                <a:lnTo>
                  <a:pt x="5504" y="226"/>
                </a:lnTo>
                <a:cubicBezTo>
                  <a:pt x="5513" y="104"/>
                  <a:pt x="5416" y="0"/>
                  <a:pt x="5294" y="0"/>
                </a:cubicBezTo>
                <a:lnTo>
                  <a:pt x="991" y="0"/>
                </a:lnTo>
                <a:lnTo>
                  <a:pt x="991" y="0"/>
                </a:lnTo>
                <a:cubicBezTo>
                  <a:pt x="887" y="0"/>
                  <a:pt x="798" y="78"/>
                  <a:pt x="783" y="182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65" b="0" i="0" u="none" strike="noStrike" kern="120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Freeform 84">
            <a:extLst>
              <a:ext uri="{FF2B5EF4-FFF2-40B4-BE49-F238E27FC236}">
                <a16:creationId xmlns:a16="http://schemas.microsoft.com/office/drawing/2014/main" id="{06571FC1-C50A-52E4-892F-02B97745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659" y="2844591"/>
            <a:ext cx="1639947" cy="1583533"/>
          </a:xfrm>
          <a:custGeom>
            <a:avLst/>
            <a:gdLst>
              <a:gd name="T0" fmla="*/ 3125 w 5514"/>
              <a:gd name="T1" fmla="*/ 86 h 5322"/>
              <a:gd name="T2" fmla="*/ 83 w 5514"/>
              <a:gd name="T3" fmla="*/ 3128 h 5322"/>
              <a:gd name="T4" fmla="*/ 83 w 5514"/>
              <a:gd name="T5" fmla="*/ 3128 h 5322"/>
              <a:gd name="T6" fmla="*/ 63 w 5514"/>
              <a:gd name="T7" fmla="*/ 3403 h 5322"/>
              <a:gd name="T8" fmla="*/ 63 w 5514"/>
              <a:gd name="T9" fmla="*/ 3403 h 5322"/>
              <a:gd name="T10" fmla="*/ 783 w 5514"/>
              <a:gd name="T11" fmla="*/ 5140 h 5322"/>
              <a:gd name="T12" fmla="*/ 783 w 5514"/>
              <a:gd name="T13" fmla="*/ 5140 h 5322"/>
              <a:gd name="T14" fmla="*/ 991 w 5514"/>
              <a:gd name="T15" fmla="*/ 5321 h 5322"/>
              <a:gd name="T16" fmla="*/ 5294 w 5514"/>
              <a:gd name="T17" fmla="*/ 5321 h 5322"/>
              <a:gd name="T18" fmla="*/ 5294 w 5514"/>
              <a:gd name="T19" fmla="*/ 5321 h 5322"/>
              <a:gd name="T20" fmla="*/ 5504 w 5514"/>
              <a:gd name="T21" fmla="*/ 5096 h 5322"/>
              <a:gd name="T22" fmla="*/ 5504 w 5514"/>
              <a:gd name="T23" fmla="*/ 5096 h 5322"/>
              <a:gd name="T24" fmla="*/ 3433 w 5514"/>
              <a:gd name="T25" fmla="*/ 96 h 5322"/>
              <a:gd name="T26" fmla="*/ 3433 w 5514"/>
              <a:gd name="T27" fmla="*/ 96 h 5322"/>
              <a:gd name="T28" fmla="*/ 3125 w 5514"/>
              <a:gd name="T29" fmla="*/ 86 h 5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4" h="5322">
                <a:moveTo>
                  <a:pt x="3125" y="86"/>
                </a:moveTo>
                <a:lnTo>
                  <a:pt x="83" y="3128"/>
                </a:lnTo>
                <a:lnTo>
                  <a:pt x="83" y="3128"/>
                </a:lnTo>
                <a:cubicBezTo>
                  <a:pt x="9" y="3202"/>
                  <a:pt x="0" y="3319"/>
                  <a:pt x="63" y="3403"/>
                </a:cubicBezTo>
                <a:lnTo>
                  <a:pt x="63" y="3403"/>
                </a:lnTo>
                <a:cubicBezTo>
                  <a:pt x="435" y="3902"/>
                  <a:pt x="688" y="4495"/>
                  <a:pt x="783" y="5140"/>
                </a:cubicBezTo>
                <a:lnTo>
                  <a:pt x="783" y="5140"/>
                </a:lnTo>
                <a:cubicBezTo>
                  <a:pt x="798" y="5244"/>
                  <a:pt x="887" y="5321"/>
                  <a:pt x="991" y="5321"/>
                </a:cubicBezTo>
                <a:lnTo>
                  <a:pt x="5294" y="5321"/>
                </a:lnTo>
                <a:lnTo>
                  <a:pt x="5294" y="5321"/>
                </a:lnTo>
                <a:cubicBezTo>
                  <a:pt x="5416" y="5321"/>
                  <a:pt x="5513" y="5218"/>
                  <a:pt x="5504" y="5096"/>
                </a:cubicBezTo>
                <a:lnTo>
                  <a:pt x="5504" y="5096"/>
                </a:lnTo>
                <a:cubicBezTo>
                  <a:pt x="5371" y="3189"/>
                  <a:pt x="4613" y="1455"/>
                  <a:pt x="3433" y="96"/>
                </a:cubicBezTo>
                <a:lnTo>
                  <a:pt x="3433" y="96"/>
                </a:lnTo>
                <a:cubicBezTo>
                  <a:pt x="3353" y="4"/>
                  <a:pt x="3211" y="0"/>
                  <a:pt x="3125" y="8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65" b="0" i="0" u="none" strike="noStrike" kern="120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Freeform 85">
            <a:extLst>
              <a:ext uri="{FF2B5EF4-FFF2-40B4-BE49-F238E27FC236}">
                <a16:creationId xmlns:a16="http://schemas.microsoft.com/office/drawing/2014/main" id="{10D9B357-C000-6949-CAF4-A3AAD9767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486" y="1999689"/>
            <a:ext cx="1583533" cy="1639947"/>
          </a:xfrm>
          <a:custGeom>
            <a:avLst/>
            <a:gdLst>
              <a:gd name="T0" fmla="*/ 0 w 5323"/>
              <a:gd name="T1" fmla="*/ 219 h 5514"/>
              <a:gd name="T2" fmla="*/ 0 w 5323"/>
              <a:gd name="T3" fmla="*/ 4522 h 5514"/>
              <a:gd name="T4" fmla="*/ 0 w 5323"/>
              <a:gd name="T5" fmla="*/ 4522 h 5514"/>
              <a:gd name="T6" fmla="*/ 181 w 5323"/>
              <a:gd name="T7" fmla="*/ 4731 h 5514"/>
              <a:gd name="T8" fmla="*/ 181 w 5323"/>
              <a:gd name="T9" fmla="*/ 4731 h 5514"/>
              <a:gd name="T10" fmla="*/ 1919 w 5323"/>
              <a:gd name="T11" fmla="*/ 5451 h 5514"/>
              <a:gd name="T12" fmla="*/ 1919 w 5323"/>
              <a:gd name="T13" fmla="*/ 5451 h 5514"/>
              <a:gd name="T14" fmla="*/ 2194 w 5323"/>
              <a:gd name="T15" fmla="*/ 5430 h 5514"/>
              <a:gd name="T16" fmla="*/ 5235 w 5323"/>
              <a:gd name="T17" fmla="*/ 2388 h 5514"/>
              <a:gd name="T18" fmla="*/ 5235 w 5323"/>
              <a:gd name="T19" fmla="*/ 2388 h 5514"/>
              <a:gd name="T20" fmla="*/ 5225 w 5323"/>
              <a:gd name="T21" fmla="*/ 2080 h 5514"/>
              <a:gd name="T22" fmla="*/ 5225 w 5323"/>
              <a:gd name="T23" fmla="*/ 2080 h 5514"/>
              <a:gd name="T24" fmla="*/ 225 w 5323"/>
              <a:gd name="T25" fmla="*/ 8 h 5514"/>
              <a:gd name="T26" fmla="*/ 225 w 5323"/>
              <a:gd name="T27" fmla="*/ 8 h 5514"/>
              <a:gd name="T28" fmla="*/ 0 w 5323"/>
              <a:gd name="T29" fmla="*/ 219 h 5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23" h="5514">
                <a:moveTo>
                  <a:pt x="0" y="219"/>
                </a:moveTo>
                <a:lnTo>
                  <a:pt x="0" y="4522"/>
                </a:lnTo>
                <a:lnTo>
                  <a:pt x="0" y="4522"/>
                </a:lnTo>
                <a:cubicBezTo>
                  <a:pt x="0" y="4627"/>
                  <a:pt x="77" y="4716"/>
                  <a:pt x="181" y="4731"/>
                </a:cubicBezTo>
                <a:lnTo>
                  <a:pt x="181" y="4731"/>
                </a:lnTo>
                <a:cubicBezTo>
                  <a:pt x="826" y="4825"/>
                  <a:pt x="1419" y="5079"/>
                  <a:pt x="1919" y="5451"/>
                </a:cubicBezTo>
                <a:lnTo>
                  <a:pt x="1919" y="5451"/>
                </a:lnTo>
                <a:cubicBezTo>
                  <a:pt x="2003" y="5513"/>
                  <a:pt x="2119" y="5504"/>
                  <a:pt x="2194" y="5430"/>
                </a:cubicBezTo>
                <a:lnTo>
                  <a:pt x="5235" y="2388"/>
                </a:lnTo>
                <a:lnTo>
                  <a:pt x="5235" y="2388"/>
                </a:lnTo>
                <a:cubicBezTo>
                  <a:pt x="5322" y="2302"/>
                  <a:pt x="5317" y="2160"/>
                  <a:pt x="5225" y="2080"/>
                </a:cubicBezTo>
                <a:lnTo>
                  <a:pt x="5225" y="2080"/>
                </a:lnTo>
                <a:cubicBezTo>
                  <a:pt x="3866" y="900"/>
                  <a:pt x="2132" y="142"/>
                  <a:pt x="225" y="8"/>
                </a:cubicBezTo>
                <a:lnTo>
                  <a:pt x="225" y="8"/>
                </a:lnTo>
                <a:cubicBezTo>
                  <a:pt x="104" y="0"/>
                  <a:pt x="0" y="97"/>
                  <a:pt x="0" y="21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65" b="0" i="0" u="none" strike="noStrike" kern="120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reeform 86">
            <a:extLst>
              <a:ext uri="{FF2B5EF4-FFF2-40B4-BE49-F238E27FC236}">
                <a16:creationId xmlns:a16="http://schemas.microsoft.com/office/drawing/2014/main" id="{A3598ABE-E7ED-1012-8C5A-8E44A5C3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395" y="4653780"/>
            <a:ext cx="1639947" cy="1583532"/>
          </a:xfrm>
          <a:custGeom>
            <a:avLst/>
            <a:gdLst>
              <a:gd name="T0" fmla="*/ 4521 w 5514"/>
              <a:gd name="T1" fmla="*/ 0 h 5323"/>
              <a:gd name="T2" fmla="*/ 220 w 5514"/>
              <a:gd name="T3" fmla="*/ 0 h 5323"/>
              <a:gd name="T4" fmla="*/ 220 w 5514"/>
              <a:gd name="T5" fmla="*/ 0 h 5323"/>
              <a:gd name="T6" fmla="*/ 9 w 5514"/>
              <a:gd name="T7" fmla="*/ 225 h 5323"/>
              <a:gd name="T8" fmla="*/ 9 w 5514"/>
              <a:gd name="T9" fmla="*/ 225 h 5323"/>
              <a:gd name="T10" fmla="*/ 2080 w 5514"/>
              <a:gd name="T11" fmla="*/ 5225 h 5323"/>
              <a:gd name="T12" fmla="*/ 2080 w 5514"/>
              <a:gd name="T13" fmla="*/ 5225 h 5323"/>
              <a:gd name="T14" fmla="*/ 2388 w 5514"/>
              <a:gd name="T15" fmla="*/ 5236 h 5323"/>
              <a:gd name="T16" fmla="*/ 5430 w 5514"/>
              <a:gd name="T17" fmla="*/ 2194 h 5323"/>
              <a:gd name="T18" fmla="*/ 5430 w 5514"/>
              <a:gd name="T19" fmla="*/ 2194 h 5323"/>
              <a:gd name="T20" fmla="*/ 5450 w 5514"/>
              <a:gd name="T21" fmla="*/ 1919 h 5323"/>
              <a:gd name="T22" fmla="*/ 5450 w 5514"/>
              <a:gd name="T23" fmla="*/ 1919 h 5323"/>
              <a:gd name="T24" fmla="*/ 4730 w 5514"/>
              <a:gd name="T25" fmla="*/ 182 h 5323"/>
              <a:gd name="T26" fmla="*/ 4730 w 5514"/>
              <a:gd name="T27" fmla="*/ 182 h 5323"/>
              <a:gd name="T28" fmla="*/ 4521 w 5514"/>
              <a:gd name="T29" fmla="*/ 0 h 5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4" h="5323">
                <a:moveTo>
                  <a:pt x="4521" y="0"/>
                </a:moveTo>
                <a:lnTo>
                  <a:pt x="220" y="0"/>
                </a:lnTo>
                <a:lnTo>
                  <a:pt x="220" y="0"/>
                </a:lnTo>
                <a:cubicBezTo>
                  <a:pt x="98" y="0"/>
                  <a:pt x="0" y="104"/>
                  <a:pt x="9" y="225"/>
                </a:cubicBezTo>
                <a:lnTo>
                  <a:pt x="9" y="225"/>
                </a:lnTo>
                <a:cubicBezTo>
                  <a:pt x="142" y="2132"/>
                  <a:pt x="901" y="3867"/>
                  <a:pt x="2080" y="5225"/>
                </a:cubicBezTo>
                <a:lnTo>
                  <a:pt x="2080" y="5225"/>
                </a:lnTo>
                <a:cubicBezTo>
                  <a:pt x="2160" y="5317"/>
                  <a:pt x="2302" y="5322"/>
                  <a:pt x="2388" y="5236"/>
                </a:cubicBezTo>
                <a:lnTo>
                  <a:pt x="5430" y="2194"/>
                </a:lnTo>
                <a:lnTo>
                  <a:pt x="5430" y="2194"/>
                </a:lnTo>
                <a:cubicBezTo>
                  <a:pt x="5504" y="2120"/>
                  <a:pt x="5513" y="2003"/>
                  <a:pt x="5450" y="1919"/>
                </a:cubicBezTo>
                <a:lnTo>
                  <a:pt x="5450" y="1919"/>
                </a:lnTo>
                <a:cubicBezTo>
                  <a:pt x="5079" y="1419"/>
                  <a:pt x="4824" y="827"/>
                  <a:pt x="4730" y="182"/>
                </a:cubicBezTo>
                <a:lnTo>
                  <a:pt x="4730" y="182"/>
                </a:lnTo>
                <a:cubicBezTo>
                  <a:pt x="4715" y="78"/>
                  <a:pt x="4626" y="0"/>
                  <a:pt x="4521" y="0"/>
                </a:cubicBezTo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Freeform 87">
            <a:extLst>
              <a:ext uri="{FF2B5EF4-FFF2-40B4-BE49-F238E27FC236}">
                <a16:creationId xmlns:a16="http://schemas.microsoft.com/office/drawing/2014/main" id="{6BC9BD89-85BF-D592-CF07-17815EC6D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297" y="1999689"/>
            <a:ext cx="1583532" cy="1639947"/>
          </a:xfrm>
          <a:custGeom>
            <a:avLst/>
            <a:gdLst>
              <a:gd name="T0" fmla="*/ 87 w 5323"/>
              <a:gd name="T1" fmla="*/ 2388 h 5514"/>
              <a:gd name="T2" fmla="*/ 3129 w 5323"/>
              <a:gd name="T3" fmla="*/ 5430 h 5514"/>
              <a:gd name="T4" fmla="*/ 3129 w 5323"/>
              <a:gd name="T5" fmla="*/ 5430 h 5514"/>
              <a:gd name="T6" fmla="*/ 3404 w 5323"/>
              <a:gd name="T7" fmla="*/ 5451 h 5514"/>
              <a:gd name="T8" fmla="*/ 3404 w 5323"/>
              <a:gd name="T9" fmla="*/ 5451 h 5514"/>
              <a:gd name="T10" fmla="*/ 5140 w 5323"/>
              <a:gd name="T11" fmla="*/ 4731 h 5514"/>
              <a:gd name="T12" fmla="*/ 5140 w 5323"/>
              <a:gd name="T13" fmla="*/ 4731 h 5514"/>
              <a:gd name="T14" fmla="*/ 5322 w 5323"/>
              <a:gd name="T15" fmla="*/ 4522 h 5514"/>
              <a:gd name="T16" fmla="*/ 5322 w 5323"/>
              <a:gd name="T17" fmla="*/ 219 h 5514"/>
              <a:gd name="T18" fmla="*/ 5322 w 5323"/>
              <a:gd name="T19" fmla="*/ 219 h 5514"/>
              <a:gd name="T20" fmla="*/ 5097 w 5323"/>
              <a:gd name="T21" fmla="*/ 8 h 5514"/>
              <a:gd name="T22" fmla="*/ 5097 w 5323"/>
              <a:gd name="T23" fmla="*/ 8 h 5514"/>
              <a:gd name="T24" fmla="*/ 97 w 5323"/>
              <a:gd name="T25" fmla="*/ 2080 h 5514"/>
              <a:gd name="T26" fmla="*/ 97 w 5323"/>
              <a:gd name="T27" fmla="*/ 2080 h 5514"/>
              <a:gd name="T28" fmla="*/ 87 w 5323"/>
              <a:gd name="T29" fmla="*/ 2388 h 5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23" h="5514">
                <a:moveTo>
                  <a:pt x="87" y="2388"/>
                </a:moveTo>
                <a:lnTo>
                  <a:pt x="3129" y="5430"/>
                </a:lnTo>
                <a:lnTo>
                  <a:pt x="3129" y="5430"/>
                </a:lnTo>
                <a:cubicBezTo>
                  <a:pt x="3203" y="5504"/>
                  <a:pt x="3320" y="5513"/>
                  <a:pt x="3404" y="5451"/>
                </a:cubicBezTo>
                <a:lnTo>
                  <a:pt x="3404" y="5451"/>
                </a:lnTo>
                <a:cubicBezTo>
                  <a:pt x="3903" y="5079"/>
                  <a:pt x="4496" y="4825"/>
                  <a:pt x="5140" y="4731"/>
                </a:cubicBezTo>
                <a:lnTo>
                  <a:pt x="5140" y="4731"/>
                </a:lnTo>
                <a:cubicBezTo>
                  <a:pt x="5244" y="4716"/>
                  <a:pt x="5322" y="4627"/>
                  <a:pt x="5322" y="4522"/>
                </a:cubicBezTo>
                <a:lnTo>
                  <a:pt x="5322" y="219"/>
                </a:lnTo>
                <a:lnTo>
                  <a:pt x="5322" y="219"/>
                </a:lnTo>
                <a:cubicBezTo>
                  <a:pt x="5322" y="97"/>
                  <a:pt x="5219" y="0"/>
                  <a:pt x="5097" y="8"/>
                </a:cubicBezTo>
                <a:lnTo>
                  <a:pt x="5097" y="8"/>
                </a:lnTo>
                <a:cubicBezTo>
                  <a:pt x="3190" y="142"/>
                  <a:pt x="1456" y="900"/>
                  <a:pt x="97" y="2080"/>
                </a:cubicBezTo>
                <a:lnTo>
                  <a:pt x="97" y="2080"/>
                </a:lnTo>
                <a:cubicBezTo>
                  <a:pt x="5" y="2160"/>
                  <a:pt x="0" y="2302"/>
                  <a:pt x="87" y="2388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65" b="0" i="0" u="none" strike="noStrike" kern="120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4332150B-521B-DC65-B587-0BF617E3E8C0}"/>
              </a:ext>
            </a:extLst>
          </p:cNvPr>
          <p:cNvGrpSpPr/>
          <p:nvPr/>
        </p:nvGrpSpPr>
        <p:grpSpPr>
          <a:xfrm>
            <a:off x="8417580" y="2050918"/>
            <a:ext cx="3361097" cy="561164"/>
            <a:chOff x="1528290" y="4385644"/>
            <a:chExt cx="2987337" cy="561164"/>
          </a:xfrm>
        </p:grpSpPr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2E310018-35FA-ED90-DF88-4EC81D6A8261}"/>
                </a:ext>
              </a:extLst>
            </p:cNvPr>
            <p:cNvSpPr txBox="1"/>
            <p:nvPr/>
          </p:nvSpPr>
          <p:spPr>
            <a:xfrm>
              <a:off x="1528291" y="4385644"/>
              <a:ext cx="2520000" cy="25333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marR="0" lvl="0" indent="0" algn="l" defTabSz="914194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eague Spartan" charset="0"/>
                  <a:cs typeface="Poppins" pitchFamily="2" charset="77"/>
                </a:rPr>
                <a:t>Identify the common side effects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70C301E9-B382-3111-8C0C-9F8253499048}"/>
                </a:ext>
              </a:extLst>
            </p:cNvPr>
            <p:cNvSpPr txBox="1">
              <a:spLocks/>
            </p:cNvSpPr>
            <p:nvPr/>
          </p:nvSpPr>
          <p:spPr>
            <a:xfrm>
              <a:off x="1528290" y="4725144"/>
              <a:ext cx="2987337" cy="221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43805" rtl="0" eaLnBrk="1" fontAlgn="auto" latinLnBrk="0" hangingPunct="1">
                <a:lnSpc>
                  <a:spcPct val="112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Which side effects are the market drivers?</a:t>
              </a:r>
            </a:p>
          </p:txBody>
        </p:sp>
      </p:grpSp>
      <p:pic>
        <p:nvPicPr>
          <p:cNvPr id="42" name="Grafik 61">
            <a:extLst>
              <a:ext uri="{FF2B5EF4-FFF2-40B4-BE49-F238E27FC236}">
                <a16:creationId xmlns:a16="http://schemas.microsoft.com/office/drawing/2014/main" id="{DAB17DD2-FBF5-1E73-BB51-97222F71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5792" y="3571324"/>
            <a:ext cx="571918" cy="571918"/>
          </a:xfrm>
          <a:prstGeom prst="rect">
            <a:avLst/>
          </a:prstGeom>
        </p:spPr>
      </p:pic>
      <p:pic>
        <p:nvPicPr>
          <p:cNvPr id="43" name="Grafik 62">
            <a:extLst>
              <a:ext uri="{FF2B5EF4-FFF2-40B4-BE49-F238E27FC236}">
                <a16:creationId xmlns:a16="http://schemas.microsoft.com/office/drawing/2014/main" id="{025D79DB-0BA7-D47B-E822-2E1D85860F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03760" y="2477825"/>
            <a:ext cx="571918" cy="571918"/>
          </a:xfrm>
          <a:prstGeom prst="rect">
            <a:avLst/>
          </a:prstGeom>
        </p:spPr>
      </p:pic>
      <p:pic>
        <p:nvPicPr>
          <p:cNvPr id="44" name="Grafik 63">
            <a:extLst>
              <a:ext uri="{FF2B5EF4-FFF2-40B4-BE49-F238E27FC236}">
                <a16:creationId xmlns:a16="http://schemas.microsoft.com/office/drawing/2014/main" id="{0D9B80D9-BB4F-A897-9E5F-DFEDDCED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57981" y="2442778"/>
            <a:ext cx="571918" cy="571918"/>
          </a:xfrm>
          <a:prstGeom prst="rect">
            <a:avLst/>
          </a:prstGeom>
        </p:spPr>
      </p:pic>
      <p:pic>
        <p:nvPicPr>
          <p:cNvPr id="45" name="Grafik 64">
            <a:extLst>
              <a:ext uri="{FF2B5EF4-FFF2-40B4-BE49-F238E27FC236}">
                <a16:creationId xmlns:a16="http://schemas.microsoft.com/office/drawing/2014/main" id="{C39911B4-7FFC-9D2A-774C-61CD106F79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30673" y="3538112"/>
            <a:ext cx="571918" cy="571918"/>
          </a:xfrm>
          <a:prstGeom prst="rect">
            <a:avLst/>
          </a:prstGeom>
        </p:spPr>
      </p:pic>
      <p:pic>
        <p:nvPicPr>
          <p:cNvPr id="46" name="Grafik 65">
            <a:extLst>
              <a:ext uri="{FF2B5EF4-FFF2-40B4-BE49-F238E27FC236}">
                <a16:creationId xmlns:a16="http://schemas.microsoft.com/office/drawing/2014/main" id="{0F17B1E1-378D-2364-4157-69AFF69501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30673" y="4873628"/>
            <a:ext cx="571918" cy="571918"/>
          </a:xfrm>
          <a:prstGeom prst="rect">
            <a:avLst/>
          </a:prstGeom>
        </p:spPr>
      </p:pic>
      <p:pic>
        <p:nvPicPr>
          <p:cNvPr id="47" name="Grafik 66">
            <a:extLst>
              <a:ext uri="{FF2B5EF4-FFF2-40B4-BE49-F238E27FC236}">
                <a16:creationId xmlns:a16="http://schemas.microsoft.com/office/drawing/2014/main" id="{01544D68-76D2-B2E1-C4A5-9A3260A0DA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89409" y="4945314"/>
            <a:ext cx="571918" cy="571918"/>
          </a:xfrm>
          <a:prstGeom prst="rect">
            <a:avLst/>
          </a:prstGeom>
        </p:spPr>
      </p:pic>
      <p:grpSp>
        <p:nvGrpSpPr>
          <p:cNvPr id="48" name="Gruppieren 67">
            <a:extLst>
              <a:ext uri="{FF2B5EF4-FFF2-40B4-BE49-F238E27FC236}">
                <a16:creationId xmlns:a16="http://schemas.microsoft.com/office/drawing/2014/main" id="{645C9C81-5620-7DC6-DA0C-0072E88EA1B7}"/>
              </a:ext>
            </a:extLst>
          </p:cNvPr>
          <p:cNvGrpSpPr/>
          <p:nvPr/>
        </p:nvGrpSpPr>
        <p:grpSpPr>
          <a:xfrm>
            <a:off x="8805847" y="4699451"/>
            <a:ext cx="2835290" cy="1164368"/>
            <a:chOff x="1528290" y="4385644"/>
            <a:chExt cx="2520001" cy="1164368"/>
          </a:xfrm>
        </p:grpSpPr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2A09068E-B94A-5284-45EB-384B54E849A5}"/>
                </a:ext>
              </a:extLst>
            </p:cNvPr>
            <p:cNvSpPr txBox="1"/>
            <p:nvPr/>
          </p:nvSpPr>
          <p:spPr>
            <a:xfrm>
              <a:off x="1528291" y="4385644"/>
              <a:ext cx="2520000" cy="25333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marR="0" lvl="0" indent="0" algn="l" defTabSz="914194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eague Spartan" charset="0"/>
                  <a:cs typeface="Poppins" pitchFamily="2" charset="77"/>
                </a:rPr>
                <a:t>Measure sentiments toward</a:t>
              </a:r>
            </a:p>
            <a:p>
              <a:pPr marL="0" marR="0" lvl="0" indent="0" algn="l" defTabSz="914194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eague Spartan" charset="0"/>
                  <a:cs typeface="Poppins" pitchFamily="2" charset="77"/>
                </a:rPr>
                <a:t>specific medications</a:t>
              </a: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DB685C06-F341-08A8-85C3-9D3A93118BEA}"/>
                </a:ext>
              </a:extLst>
            </p:cNvPr>
            <p:cNvSpPr txBox="1">
              <a:spLocks/>
            </p:cNvSpPr>
            <p:nvPr/>
          </p:nvSpPr>
          <p:spPr>
            <a:xfrm>
              <a:off x="1528290" y="4845780"/>
              <a:ext cx="2520000" cy="7042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43805" rtl="0" eaLnBrk="1" fontAlgn="auto" latinLnBrk="0" hangingPunct="1">
                <a:lnSpc>
                  <a:spcPct val="112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What attitudes do people have toward specific medications? Negative or positive?</a:t>
              </a:r>
            </a:p>
          </p:txBody>
        </p:sp>
      </p:grpSp>
      <p:grpSp>
        <p:nvGrpSpPr>
          <p:cNvPr id="51" name="Gruppieren 70">
            <a:extLst>
              <a:ext uri="{FF2B5EF4-FFF2-40B4-BE49-F238E27FC236}">
                <a16:creationId xmlns:a16="http://schemas.microsoft.com/office/drawing/2014/main" id="{D2CC3FFF-A87A-3165-5322-FC5F448D19E3}"/>
              </a:ext>
            </a:extLst>
          </p:cNvPr>
          <p:cNvGrpSpPr/>
          <p:nvPr/>
        </p:nvGrpSpPr>
        <p:grpSpPr>
          <a:xfrm>
            <a:off x="2356774" y="1222821"/>
            <a:ext cx="2835289" cy="763306"/>
            <a:chOff x="1528291" y="4385644"/>
            <a:chExt cx="2520000" cy="763306"/>
          </a:xfrm>
        </p:grpSpPr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F9439A88-4DD0-24AF-DA90-877656E9E082}"/>
                </a:ext>
              </a:extLst>
            </p:cNvPr>
            <p:cNvSpPr txBox="1"/>
            <p:nvPr/>
          </p:nvSpPr>
          <p:spPr>
            <a:xfrm>
              <a:off x="1528291" y="4385644"/>
              <a:ext cx="2520000" cy="25333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marR="0" lvl="0" indent="0" algn="l" defTabSz="914194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eague Spartan" charset="0"/>
                  <a:cs typeface="Poppins" pitchFamily="2" charset="77"/>
                </a:rPr>
                <a:t>Categorize drug reviews</a:t>
              </a: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EE9AB69B-48B1-9D27-D316-B5C189E0FFA9}"/>
                </a:ext>
              </a:extLst>
            </p:cNvPr>
            <p:cNvSpPr txBox="1">
              <a:spLocks/>
            </p:cNvSpPr>
            <p:nvPr/>
          </p:nvSpPr>
          <p:spPr>
            <a:xfrm>
              <a:off x="1528291" y="4686259"/>
              <a:ext cx="2520000" cy="4626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43805" rtl="0" eaLnBrk="1" fontAlgn="auto" latinLnBrk="0" hangingPunct="1">
                <a:lnSpc>
                  <a:spcPct val="112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Which categories do these reviews fall into</a:t>
              </a:r>
              <a:r>
                <a:rPr 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?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 Side effect or effectiveness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？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grpSp>
        <p:nvGrpSpPr>
          <p:cNvPr id="60" name="Gruppieren 79">
            <a:extLst>
              <a:ext uri="{FF2B5EF4-FFF2-40B4-BE49-F238E27FC236}">
                <a16:creationId xmlns:a16="http://schemas.microsoft.com/office/drawing/2014/main" id="{9263F5A2-A84B-0D3B-BCB3-9190534EDD25}"/>
              </a:ext>
            </a:extLst>
          </p:cNvPr>
          <p:cNvGrpSpPr/>
          <p:nvPr/>
        </p:nvGrpSpPr>
        <p:grpSpPr>
          <a:xfrm>
            <a:off x="700983" y="3189362"/>
            <a:ext cx="2835290" cy="792615"/>
            <a:chOff x="1528290" y="4385644"/>
            <a:chExt cx="2520001" cy="792615"/>
          </a:xfrm>
        </p:grpSpPr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E3625D76-40F8-7A8D-11B6-68277BB08E19}"/>
                </a:ext>
              </a:extLst>
            </p:cNvPr>
            <p:cNvSpPr txBox="1"/>
            <p:nvPr/>
          </p:nvSpPr>
          <p:spPr>
            <a:xfrm>
              <a:off x="1528291" y="4385644"/>
              <a:ext cx="2520000" cy="25333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marL="0" marR="0" lvl="0" indent="0" algn="r" defTabSz="914194" rtl="0" eaLnBrk="1" fontAlgn="auto" latinLnBrk="0" hangingPunct="1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eague Spartan" charset="0"/>
                  <a:cs typeface="Poppins" pitchFamily="2" charset="77"/>
                </a:rPr>
                <a:t>Connect to patient demographics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2F1834BE-30D2-E3FF-F7B2-BB3ECD6A3FD7}"/>
                </a:ext>
              </a:extLst>
            </p:cNvPr>
            <p:cNvSpPr txBox="1">
              <a:spLocks/>
            </p:cNvSpPr>
            <p:nvPr/>
          </p:nvSpPr>
          <p:spPr>
            <a:xfrm>
              <a:off x="1528290" y="4715312"/>
              <a:ext cx="2520000" cy="4629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543805" rtl="0" eaLnBrk="1" fontAlgn="auto" latinLnBrk="0" hangingPunct="1">
                <a:lnSpc>
                  <a:spcPct val="112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Segoe UI"/>
                  <a:ea typeface="Lato Light" panose="020F0502020204030203" pitchFamily="34" charset="0"/>
                  <a:cs typeface="Mukta ExtraLight" panose="020B0000000000000000" pitchFamily="34" charset="77"/>
                </a:rPr>
                <a:t>What are the demographics for each side effect?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79BF2C4-CF84-C718-F7E7-FBD672A83038}"/>
              </a:ext>
            </a:extLst>
          </p:cNvPr>
          <p:cNvSpPr txBox="1"/>
          <p:nvPr/>
        </p:nvSpPr>
        <p:spPr>
          <a:xfrm>
            <a:off x="5348644" y="3533123"/>
            <a:ext cx="1552442" cy="2281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BART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rug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A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Reviews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7A9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02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Reviews about Side Effects/Effectiveness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CADF-AAD5-890E-28DB-2C172C41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016" y="2688709"/>
            <a:ext cx="5116164" cy="3749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DDFDE-A832-0CA9-44D4-88F6B9A7331B}"/>
              </a:ext>
            </a:extLst>
          </p:cNvPr>
          <p:cNvSpPr txBox="1"/>
          <p:nvPr/>
        </p:nvSpPr>
        <p:spPr>
          <a:xfrm>
            <a:off x="7094904" y="1895867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related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effectiveness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were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positive.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A8E1A-5187-549A-D58C-FF2F7A31A655}"/>
              </a:ext>
            </a:extLst>
          </p:cNvPr>
          <p:cNvSpPr txBox="1"/>
          <p:nvPr/>
        </p:nvSpPr>
        <p:spPr>
          <a:xfrm rot="16200000">
            <a:off x="7604987" y="924119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E4DE25-1860-7AB2-AA44-0EC86D9B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54" y="2688708"/>
            <a:ext cx="5116164" cy="374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CB18-3A3D-FA51-01BB-888AA072F06A}"/>
              </a:ext>
            </a:extLst>
          </p:cNvPr>
          <p:cNvSpPr txBox="1"/>
          <p:nvPr/>
        </p:nvSpPr>
        <p:spPr>
          <a:xfrm>
            <a:off x="1213511" y="1895866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Almost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all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reviews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were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2EAEC-B0FF-B284-7C33-4A182C2C3786}"/>
              </a:ext>
            </a:extLst>
          </p:cNvPr>
          <p:cNvSpPr txBox="1"/>
          <p:nvPr/>
        </p:nvSpPr>
        <p:spPr>
          <a:xfrm rot="16200000">
            <a:off x="1723594" y="924118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Identifying Specific Side Effects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0B666-1511-4F28-3C55-37EF7CB0B76D}"/>
              </a:ext>
            </a:extLst>
          </p:cNvPr>
          <p:cNvGrpSpPr/>
          <p:nvPr/>
        </p:nvGrpSpPr>
        <p:grpSpPr>
          <a:xfrm>
            <a:off x="972824" y="1153871"/>
            <a:ext cx="4391638" cy="5129625"/>
            <a:chOff x="550799" y="1013196"/>
            <a:chExt cx="4391638" cy="5129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705DCD-E476-8E9E-C833-709CBF3F29AA}"/>
                </a:ext>
              </a:extLst>
            </p:cNvPr>
            <p:cNvGrpSpPr/>
            <p:nvPr/>
          </p:nvGrpSpPr>
          <p:grpSpPr>
            <a:xfrm>
              <a:off x="550799" y="1013196"/>
              <a:ext cx="4391638" cy="5129625"/>
              <a:chOff x="466868" y="883800"/>
              <a:chExt cx="4391638" cy="512962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232C964-0721-6A3D-C270-686788092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80" t="15366" r="1880"/>
              <a:stretch/>
            </p:blipFill>
            <p:spPr>
              <a:xfrm>
                <a:off x="466868" y="5723175"/>
                <a:ext cx="4391638" cy="29025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1B6E263-167C-1973-8C3F-191D9F00F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868" y="883800"/>
                <a:ext cx="4391638" cy="4839375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E8600B-F715-86D9-DEA2-9017258AE80D}"/>
                </a:ext>
              </a:extLst>
            </p:cNvPr>
            <p:cNvSpPr/>
            <p:nvPr/>
          </p:nvSpPr>
          <p:spPr>
            <a:xfrm>
              <a:off x="862642" y="1630392"/>
              <a:ext cx="793630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27909F-FE60-A92E-7D27-F6957EABB653}"/>
                </a:ext>
              </a:extLst>
            </p:cNvPr>
            <p:cNvSpPr/>
            <p:nvPr/>
          </p:nvSpPr>
          <p:spPr>
            <a:xfrm>
              <a:off x="862642" y="2617038"/>
              <a:ext cx="793630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0F14F2-E385-BA81-8AEC-E6341AC5B9BE}"/>
                </a:ext>
              </a:extLst>
            </p:cNvPr>
            <p:cNvSpPr/>
            <p:nvPr/>
          </p:nvSpPr>
          <p:spPr>
            <a:xfrm>
              <a:off x="862642" y="2970550"/>
              <a:ext cx="793630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B6E261-834F-DDC2-39AA-A8F9163AA304}"/>
                </a:ext>
              </a:extLst>
            </p:cNvPr>
            <p:cNvSpPr/>
            <p:nvPr/>
          </p:nvSpPr>
          <p:spPr>
            <a:xfrm>
              <a:off x="793630" y="3260800"/>
              <a:ext cx="862642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BE8196-8B2B-4D9B-A3EF-223E0383105C}"/>
                </a:ext>
              </a:extLst>
            </p:cNvPr>
            <p:cNvSpPr/>
            <p:nvPr/>
          </p:nvSpPr>
          <p:spPr>
            <a:xfrm>
              <a:off x="862642" y="4559387"/>
              <a:ext cx="793630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09031-36ED-7DC3-7372-7DCF027E8AAC}"/>
                </a:ext>
              </a:extLst>
            </p:cNvPr>
            <p:cNvSpPr/>
            <p:nvPr/>
          </p:nvSpPr>
          <p:spPr>
            <a:xfrm>
              <a:off x="862642" y="5546033"/>
              <a:ext cx="793630" cy="290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9A9CB3-6D19-4635-4B62-0C342B76D7BB}"/>
              </a:ext>
            </a:extLst>
          </p:cNvPr>
          <p:cNvSpPr txBox="1"/>
          <p:nvPr/>
        </p:nvSpPr>
        <p:spPr>
          <a:xfrm>
            <a:off x="6315807" y="1870371"/>
            <a:ext cx="4802234" cy="33613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600" b="1" dirty="0"/>
              <a:t>Side Effect Labels for Zero-Shot Classification</a:t>
            </a:r>
          </a:p>
          <a:p>
            <a:pPr>
              <a:buClr>
                <a:schemeClr val="accent1"/>
              </a:buClr>
            </a:pPr>
            <a:endParaRPr lang="en-GB" sz="1600" b="1" dirty="0"/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Limb pain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Gastrointestinal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Dental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Cardiac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Dermatological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Respiratory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Weight gain and loss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Headache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Menstrual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Fatigue</a:t>
            </a:r>
          </a:p>
          <a:p>
            <a:pPr marL="639763" lvl="1" indent="-1825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Body Temperature</a:t>
            </a:r>
          </a:p>
        </p:txBody>
      </p:sp>
    </p:spTree>
    <p:extLst>
      <p:ext uri="{BB962C8B-B14F-4D97-AF65-F5344CB8AC3E}">
        <p14:creationId xmlns:p14="http://schemas.microsoft.com/office/powerpoint/2010/main" val="341255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52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9CA02-C376-8C2D-ACB1-64EB45336E08}"/>
              </a:ext>
            </a:extLst>
          </p:cNvPr>
          <p:cNvSpPr/>
          <p:nvPr/>
        </p:nvSpPr>
        <p:spPr>
          <a:xfrm>
            <a:off x="8157715" y="3615701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26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A Client Launched a New Medication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550800" y="2877591"/>
            <a:ext cx="8465381" cy="3560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the new medication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the new medication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osteoporosis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How can the new medication disrupt the market?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207105" y="653997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318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6AB50A-1547-A62C-9E23-839A2957C12C}"/>
              </a:ext>
            </a:extLst>
          </p:cNvPr>
          <p:cNvSpPr/>
          <p:nvPr/>
        </p:nvSpPr>
        <p:spPr>
          <a:xfrm>
            <a:off x="506890" y="3885407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5E511-7AF8-B15C-3807-75FDF1785F0E}"/>
              </a:ext>
            </a:extLst>
          </p:cNvPr>
          <p:cNvSpPr/>
          <p:nvPr/>
        </p:nvSpPr>
        <p:spPr>
          <a:xfrm>
            <a:off x="9946474" y="3885407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E3756-0FD6-4560-5601-EEBA04B7093B}"/>
              </a:ext>
            </a:extLst>
          </p:cNvPr>
          <p:cNvSpPr/>
          <p:nvPr/>
        </p:nvSpPr>
        <p:spPr>
          <a:xfrm>
            <a:off x="1845406" y="3885407"/>
            <a:ext cx="690113" cy="217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1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67E9B-6D1A-5A47-65C1-FA15007A317B}"/>
              </a:ext>
            </a:extLst>
          </p:cNvPr>
          <p:cNvSpPr/>
          <p:nvPr/>
        </p:nvSpPr>
        <p:spPr>
          <a:xfrm>
            <a:off x="506889" y="3622505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E33BA-7912-4BE7-366E-C71D95494184}"/>
              </a:ext>
            </a:extLst>
          </p:cNvPr>
          <p:cNvSpPr/>
          <p:nvPr/>
        </p:nvSpPr>
        <p:spPr>
          <a:xfrm>
            <a:off x="5630933" y="3871397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0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Zero Shot Classification - Example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BFDC2-D99C-A051-6A9F-C3A517253CBC}"/>
              </a:ext>
            </a:extLst>
          </p:cNvPr>
          <p:cNvSpPr txBox="1"/>
          <p:nvPr/>
        </p:nvSpPr>
        <p:spPr>
          <a:xfrm>
            <a:off x="550799" y="1250598"/>
            <a:ext cx="10125116" cy="16297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1400" b="1" dirty="0"/>
              <a:t>Review1: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have had no side effects other than a mild headache the day after.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am hopeful and will definitely continue with the yearly injection. </a:t>
            </a:r>
            <a:endParaRPr lang="en-GB" sz="1400" dirty="0"/>
          </a:p>
          <a:p>
            <a:pPr>
              <a:buClr>
                <a:schemeClr val="accent1"/>
              </a:buClr>
            </a:pPr>
            <a:endParaRPr lang="en-GB" sz="1400" b="1" dirty="0"/>
          </a:p>
          <a:p>
            <a:pPr>
              <a:buClr>
                <a:schemeClr val="accent1"/>
              </a:buClr>
            </a:pPr>
            <a:r>
              <a:rPr lang="en-GB" sz="1400" b="1" dirty="0"/>
              <a:t>Review2: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 taking this medication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 bones in my chest ached and I had lower back and hip pains,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I was very tired and weak. The next morning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had intermittent nausea and dry heaves. </a:t>
            </a:r>
          </a:p>
          <a:p>
            <a:pPr>
              <a:buClr>
                <a:schemeClr val="accent1"/>
              </a:buClr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Drinking lots of water helped with the nausea. I regained most of my strength two days later.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74834-3A2B-B423-FE42-2FA6927B57CF}"/>
              </a:ext>
            </a:extLst>
          </p:cNvPr>
          <p:cNvGrpSpPr/>
          <p:nvPr/>
        </p:nvGrpSpPr>
        <p:grpSpPr>
          <a:xfrm>
            <a:off x="319572" y="3305614"/>
            <a:ext cx="11773920" cy="789643"/>
            <a:chOff x="319572" y="3265421"/>
            <a:chExt cx="11773920" cy="789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6245A2-E9A6-32B3-B3A8-4152A6D9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72" y="3265421"/>
              <a:ext cx="11773920" cy="54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D13B00-3479-9FE4-28D9-576B1670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26" y="3780720"/>
              <a:ext cx="11606266" cy="27434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67E9B-6D1A-5A47-65C1-FA15007A317B}"/>
              </a:ext>
            </a:extLst>
          </p:cNvPr>
          <p:cNvSpPr/>
          <p:nvPr/>
        </p:nvSpPr>
        <p:spPr>
          <a:xfrm>
            <a:off x="506889" y="3622505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E33BA-7912-4BE7-366E-C71D95494184}"/>
              </a:ext>
            </a:extLst>
          </p:cNvPr>
          <p:cNvSpPr/>
          <p:nvPr/>
        </p:nvSpPr>
        <p:spPr>
          <a:xfrm>
            <a:off x="5630933" y="3871397"/>
            <a:ext cx="690113" cy="1984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E5F5A857-EC02-C7E7-B173-E4ADF7187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03" y="4369601"/>
            <a:ext cx="3496418" cy="2388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8C9BAF-A2DA-95E3-C6FD-0769FCB1A8DA}"/>
              </a:ext>
            </a:extLst>
          </p:cNvPr>
          <p:cNvSpPr txBox="1"/>
          <p:nvPr/>
        </p:nvSpPr>
        <p:spPr>
          <a:xfrm>
            <a:off x="5408334" y="5285865"/>
            <a:ext cx="3293695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Zero-Shot Classification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resulted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in 66%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data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being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classified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into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labels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higher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than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0.7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probability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level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96AB0-6C02-1A9C-8F2B-FC6C4837BEAC}"/>
              </a:ext>
            </a:extLst>
          </p:cNvPr>
          <p:cNvSpPr txBox="1"/>
          <p:nvPr/>
        </p:nvSpPr>
        <p:spPr>
          <a:xfrm rot="16200000">
            <a:off x="5575724" y="4656810"/>
            <a:ext cx="461665" cy="796442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Result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8246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Common Side Effects</a:t>
            </a:r>
            <a:endParaRPr lang="en-US" b="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3B1A021-0059-EB9C-AE03-2AD4C9325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" y="1130702"/>
            <a:ext cx="8076197" cy="5410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1B755C-A1EC-C676-F458-A2817560C048}"/>
              </a:ext>
            </a:extLst>
          </p:cNvPr>
          <p:cNvSpPr txBox="1"/>
          <p:nvPr/>
        </p:nvSpPr>
        <p:spPr>
          <a:xfrm>
            <a:off x="8761137" y="2969142"/>
            <a:ext cx="3293695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Limb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Fatigue, Gastrointestinal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Headache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were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most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common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side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effects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7D866-E14E-84EA-EAA4-28FB793A8497}"/>
              </a:ext>
            </a:extLst>
          </p:cNvPr>
          <p:cNvSpPr txBox="1"/>
          <p:nvPr/>
        </p:nvSpPr>
        <p:spPr>
          <a:xfrm rot="16200000">
            <a:off x="9225234" y="2043379"/>
            <a:ext cx="461665" cy="138985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1986385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Who Suffers from the Side Effects?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C7305E2-AAFF-B001-E135-31BC58B72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7" y="1414566"/>
            <a:ext cx="4398933" cy="400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EDBAC-0EF6-2FC1-33CD-9A99A2024BB5}"/>
              </a:ext>
            </a:extLst>
          </p:cNvPr>
          <p:cNvSpPr txBox="1"/>
          <p:nvPr/>
        </p:nvSpPr>
        <p:spPr>
          <a:xfrm>
            <a:off x="1670094" y="6007628"/>
            <a:ext cx="4425906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Older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demographics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suffered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more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from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Dental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Cardiac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22B65-7B3A-E05C-870D-3161CC898FAF}"/>
              </a:ext>
            </a:extLst>
          </p:cNvPr>
          <p:cNvSpPr txBox="1"/>
          <p:nvPr/>
        </p:nvSpPr>
        <p:spPr>
          <a:xfrm rot="16200000">
            <a:off x="2102643" y="5113413"/>
            <a:ext cx="461665" cy="1326761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E7E1EB-A7CF-AC7B-FE60-AC2804E558E8}"/>
              </a:ext>
            </a:extLst>
          </p:cNvPr>
          <p:cNvGrpSpPr/>
          <p:nvPr/>
        </p:nvGrpSpPr>
        <p:grpSpPr>
          <a:xfrm>
            <a:off x="739116" y="1414566"/>
            <a:ext cx="4437710" cy="4007199"/>
            <a:chOff x="739116" y="1414566"/>
            <a:chExt cx="4437710" cy="4007199"/>
          </a:xfrm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0D24D854-8654-2E63-B75C-4F5506461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078"/>
            <a:stretch/>
          </p:blipFill>
          <p:spPr>
            <a:xfrm>
              <a:off x="739116" y="1414567"/>
              <a:ext cx="362097" cy="4007198"/>
            </a:xfrm>
            <a:prstGeom prst="rect">
              <a:avLst/>
            </a:prstGeom>
          </p:spPr>
        </p:pic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03D9141E-72F1-F4DA-0DB4-7994B811F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8"/>
            <a:stretch/>
          </p:blipFill>
          <p:spPr>
            <a:xfrm>
              <a:off x="1101213" y="1414566"/>
              <a:ext cx="4075613" cy="4007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51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E5AF37-0ACD-5E62-0EE6-D151CEFD0E6A}"/>
              </a:ext>
            </a:extLst>
          </p:cNvPr>
          <p:cNvGrpSpPr/>
          <p:nvPr/>
        </p:nvGrpSpPr>
        <p:grpSpPr>
          <a:xfrm>
            <a:off x="6597447" y="1450800"/>
            <a:ext cx="4707955" cy="3925180"/>
            <a:chOff x="6282813" y="1524401"/>
            <a:chExt cx="4707955" cy="39251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ADA373-66E1-2E74-287A-D8325F0F2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527"/>
            <a:stretch/>
          </p:blipFill>
          <p:spPr>
            <a:xfrm>
              <a:off x="6282813" y="1524402"/>
              <a:ext cx="491613" cy="3925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41CA7A-3CB8-B649-982C-CDCD88C43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6"/>
            <a:stretch/>
          </p:blipFill>
          <p:spPr>
            <a:xfrm>
              <a:off x="6774426" y="1524401"/>
              <a:ext cx="4216342" cy="392517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53D4C-6B45-BF98-CEEA-3DF53A583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98" y="1425401"/>
            <a:ext cx="4875103" cy="4007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Who Suffers from the Side Effects?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EDBAC-0EF6-2FC1-33CD-9A99A2024BB5}"/>
              </a:ext>
            </a:extLst>
          </p:cNvPr>
          <p:cNvSpPr txBox="1"/>
          <p:nvPr/>
        </p:nvSpPr>
        <p:spPr>
          <a:xfrm>
            <a:off x="1670093" y="6007628"/>
            <a:ext cx="5320641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Younger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demographics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suffered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more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from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Body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Temperature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change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Weight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change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22B65-7B3A-E05C-870D-3161CC898FAF}"/>
              </a:ext>
            </a:extLst>
          </p:cNvPr>
          <p:cNvSpPr txBox="1"/>
          <p:nvPr/>
        </p:nvSpPr>
        <p:spPr>
          <a:xfrm rot="16200000">
            <a:off x="2102643" y="5113413"/>
            <a:ext cx="461665" cy="1326761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249607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Opportunities Against Market Leaders - </a:t>
            </a:r>
            <a:r>
              <a:rPr lang="en-US" dirty="0" err="1"/>
              <a:t>Reclast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5B15E-0C5F-3A01-5F13-69FB3436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160" y="890671"/>
            <a:ext cx="7680481" cy="5547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33ABE-6323-B3D7-49E5-03D93B099F41}"/>
              </a:ext>
            </a:extLst>
          </p:cNvPr>
          <p:cNvSpPr txBox="1"/>
          <p:nvPr/>
        </p:nvSpPr>
        <p:spPr>
          <a:xfrm>
            <a:off x="8950598" y="2690336"/>
            <a:ext cx="2179517" cy="1754326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Reclast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lot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gastrointestinal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limb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pain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which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client‘s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medication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does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not.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70313-2968-854E-CF39-50AAC976DE78}"/>
              </a:ext>
            </a:extLst>
          </p:cNvPr>
          <p:cNvSpPr txBox="1"/>
          <p:nvPr/>
        </p:nvSpPr>
        <p:spPr>
          <a:xfrm rot="16200000">
            <a:off x="9117988" y="2061281"/>
            <a:ext cx="461665" cy="796442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Insight:</a:t>
            </a:r>
          </a:p>
        </p:txBody>
      </p:sp>
    </p:spTree>
    <p:extLst>
      <p:ext uri="{BB962C8B-B14F-4D97-AF65-F5344CB8AC3E}">
        <p14:creationId xmlns:p14="http://schemas.microsoft.com/office/powerpoint/2010/main" val="314749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Opportunities Against Market Leaders - Prolia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5B15E-0C5F-3A01-5F13-69FB3436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160" y="890671"/>
            <a:ext cx="7680481" cy="5547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33ABE-6323-B3D7-49E5-03D93B099F41}"/>
              </a:ext>
            </a:extLst>
          </p:cNvPr>
          <p:cNvSpPr txBox="1"/>
          <p:nvPr/>
        </p:nvSpPr>
        <p:spPr>
          <a:xfrm>
            <a:off x="8950598" y="2690336"/>
            <a:ext cx="2179517" cy="1754326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Prolia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lot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dermatological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limb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pain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which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client‘s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medication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does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not.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70313-2968-854E-CF39-50AAC976DE78}"/>
              </a:ext>
            </a:extLst>
          </p:cNvPr>
          <p:cNvSpPr txBox="1"/>
          <p:nvPr/>
        </p:nvSpPr>
        <p:spPr>
          <a:xfrm rot="16200000">
            <a:off x="9117988" y="2061281"/>
            <a:ext cx="461665" cy="796442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Insight:</a:t>
            </a:r>
          </a:p>
        </p:txBody>
      </p:sp>
    </p:spTree>
    <p:extLst>
      <p:ext uri="{BB962C8B-B14F-4D97-AF65-F5344CB8AC3E}">
        <p14:creationId xmlns:p14="http://schemas.microsoft.com/office/powerpoint/2010/main" val="341958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Summary Insights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725390"/>
            <a:ext cx="5486400" cy="17766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>
              <a:defRPr/>
            </a:pPr>
            <a:r>
              <a:rPr lang="en-US" sz="1600" dirty="0" err="1">
                <a:solidFill>
                  <a:srgbClr val="333333"/>
                </a:solidFill>
              </a:rPr>
              <a:t>Reclast</a:t>
            </a:r>
            <a:r>
              <a:rPr lang="en-US" sz="1600" dirty="0">
                <a:solidFill>
                  <a:srgbClr val="333333"/>
                </a:solidFill>
              </a:rPr>
              <a:t> bottle, Prolia, and Actonel Tablet are the top 3 medications in the market that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Women between the ages of 45-74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7" y="4294836"/>
            <a:ext cx="6608619" cy="17766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How can the new medication disrupt the market?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333333"/>
                </a:solidFill>
                <a:sym typeface="Wingdings" panose="05000000000000000000" pitchFamily="2" charset="2"/>
              </a:rPr>
              <a:t>Plan of Attack: </a:t>
            </a: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Top medications have concerning dermatological, gastrointestinal, and limb pain related side effects.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333333"/>
                </a:solidFill>
                <a:sym typeface="Wingdings" panose="05000000000000000000" pitchFamily="2" charset="2"/>
              </a:rPr>
              <a:t>Defensive Strategy: </a:t>
            </a: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Warning against older patients for potential cardiovascular related side effects. Advise to take before bed due to lethargic side effects reactions.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57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0" y="1810029"/>
            <a:ext cx="6746935" cy="160734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333333"/>
                </a:solidFill>
              </a:rPr>
              <a:t>Data mining to identify the most popular drugs to treat osteoporosis.</a:t>
            </a:r>
          </a:p>
          <a:p>
            <a:pPr>
              <a:spcAft>
                <a:spcPts val="600"/>
              </a:spcAft>
              <a:defRPr/>
            </a:pPr>
            <a:endParaRPr lang="en-US" sz="1600" b="1" i="1" dirty="0">
              <a:solidFill>
                <a:srgbClr val="333333"/>
              </a:solidFill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333333"/>
                </a:solidFill>
              </a:rPr>
              <a:t>Analyze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7" y="4702639"/>
            <a:ext cx="6552639" cy="96101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How can the client disrupt the market?</a:t>
            </a:r>
          </a:p>
          <a:p>
            <a:pPr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marketing opportunities exists.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Way Forward</a:t>
            </a:r>
            <a:endParaRPr lang="en-US" b="0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9DCD02F-D0D3-7A6B-56DE-3D2E4DBF009C}"/>
              </a:ext>
            </a:extLst>
          </p:cNvPr>
          <p:cNvSpPr txBox="1">
            <a:spLocks/>
          </p:cNvSpPr>
          <p:nvPr/>
        </p:nvSpPr>
        <p:spPr>
          <a:xfrm>
            <a:off x="892161" y="1782569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Fine Tuning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improve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classification</a:t>
            </a:r>
            <a:r>
              <a:rPr lang="de-DE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(</a:t>
            </a:r>
            <a:r>
              <a:rPr lang="de-DE" dirty="0" err="1">
                <a:cs typeface="Calibri"/>
              </a:rPr>
              <a:t>currently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only</a:t>
            </a:r>
            <a:r>
              <a:rPr lang="de-DE" dirty="0">
                <a:cs typeface="Calibri"/>
              </a:rPr>
              <a:t> 66%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data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were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classified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0.7 </a:t>
            </a:r>
            <a:r>
              <a:rPr lang="de-DE" dirty="0" err="1">
                <a:cs typeface="Calibri"/>
              </a:rPr>
              <a:t>probablitly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confidence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level</a:t>
            </a:r>
            <a:r>
              <a:rPr lang="de-DE" dirty="0">
                <a:cs typeface="Calibri"/>
              </a:rPr>
              <a:t>)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4B8CF658-BF5D-9DCB-876F-36DA8AA93870}"/>
              </a:ext>
            </a:extLst>
          </p:cNvPr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cs typeface="Calibri"/>
              </a:rPr>
              <a:t>Deeper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analysis</a:t>
            </a:r>
            <a:r>
              <a:rPr lang="de-DE" dirty="0">
                <a:cs typeface="Calibri"/>
              </a:rPr>
              <a:t> on </a:t>
            </a:r>
            <a:r>
              <a:rPr lang="de-DE" dirty="0" err="1">
                <a:cs typeface="Calibri"/>
              </a:rPr>
              <a:t>effectiveness</a:t>
            </a:r>
            <a:r>
              <a:rPr lang="de-DE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Marketing </a:t>
            </a:r>
            <a:r>
              <a:rPr lang="de-DE" dirty="0" err="1">
                <a:cs typeface="Calibri"/>
              </a:rPr>
              <a:t>strategy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around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new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medication‘s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effectiveness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against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other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medications</a:t>
            </a:r>
            <a:r>
              <a:rPr lang="de-DE" dirty="0">
                <a:cs typeface="Calibri"/>
              </a:rPr>
              <a:t>.</a:t>
            </a:r>
          </a:p>
        </p:txBody>
      </p:sp>
      <p:pic>
        <p:nvPicPr>
          <p:cNvPr id="14" name="Grafik 31">
            <a:extLst>
              <a:ext uri="{FF2B5EF4-FFF2-40B4-BE49-F238E27FC236}">
                <a16:creationId xmlns:a16="http://schemas.microsoft.com/office/drawing/2014/main" id="{22AEAFB1-69EA-1588-CA0F-2E507E5B8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16" name="Grafik 33">
            <a:extLst>
              <a:ext uri="{FF2B5EF4-FFF2-40B4-BE49-F238E27FC236}">
                <a16:creationId xmlns:a16="http://schemas.microsoft.com/office/drawing/2014/main" id="{2B7FCC02-80CE-F12E-5772-030A616D0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E28309E-B4D7-94F2-1438-C2CB1985259D}"/>
              </a:ext>
            </a:extLst>
          </p:cNvPr>
          <p:cNvSpPr txBox="1">
            <a:spLocks/>
          </p:cNvSpPr>
          <p:nvPr/>
        </p:nvSpPr>
        <p:spPr>
          <a:xfrm>
            <a:off x="892161" y="3161986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Language models to further identify side effects.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Some reviews mentioned that they were not informed of such side effects.</a:t>
            </a:r>
            <a:endParaRPr lang="de-DE" dirty="0">
              <a:cs typeface="Calibri"/>
            </a:endParaRPr>
          </a:p>
        </p:txBody>
      </p:sp>
      <p:pic>
        <p:nvPicPr>
          <p:cNvPr id="15" name="Grafik 32">
            <a:extLst>
              <a:ext uri="{FF2B5EF4-FFF2-40B4-BE49-F238E27FC236}">
                <a16:creationId xmlns:a16="http://schemas.microsoft.com/office/drawing/2014/main" id="{C0D0E0A0-BD2D-9A86-054A-45776AF25F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Positive &amp; Negative Reviews about Effectiveness and Side Effects for Top5 Drugs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0726713-B6FE-3C8A-EB84-1E5CD7A9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83" y="1639759"/>
            <a:ext cx="4791466" cy="439522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D1844C1-71C9-FBE9-C849-F9FB1DA39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4" y="1639759"/>
            <a:ext cx="4791466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8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759" y="1165633"/>
            <a:ext cx="9488031" cy="452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1AC64-27D3-CEF4-3FF7-549AAC05E40C}"/>
              </a:ext>
            </a:extLst>
          </p:cNvPr>
          <p:cNvSpPr txBox="1"/>
          <p:nvPr/>
        </p:nvSpPr>
        <p:spPr>
          <a:xfrm>
            <a:off x="9914256" y="2378429"/>
            <a:ext cx="2124396" cy="301621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Post-Menopausal Osteoporosis Prevention and Osteoporosis had the most number of unique treatments.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Recall: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client treats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Post-Menopausal Osteoporosis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38A4E-87D9-80F0-DFDD-CBA065E685CC}"/>
              </a:ext>
            </a:extLst>
          </p:cNvPr>
          <p:cNvSpPr txBox="1"/>
          <p:nvPr/>
        </p:nvSpPr>
        <p:spPr>
          <a:xfrm rot="16200000">
            <a:off x="10349385" y="1481630"/>
            <a:ext cx="461665" cy="133192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2358540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31166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Review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Date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(date): date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400" b="1" dirty="0">
                <a:solidFill>
                  <a:srgbClr val="007A94"/>
                </a:solidFill>
                <a:latin typeface="Segoe UI"/>
                <a:cs typeface="Segoe UI"/>
              </a:rPr>
              <a:t>Sex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4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4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4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6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6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6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703733" y="1450800"/>
            <a:ext cx="10883937" cy="438398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14125"/>
              </p:ext>
            </p:extLst>
          </p:nvPr>
        </p:nvGraphicFramePr>
        <p:xfrm>
          <a:off x="1028454" y="1706577"/>
          <a:ext cx="10088177" cy="3682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978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401199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b="1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endParaRPr lang="en-US" b="1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Osteoporosis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medications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9952144" y="2437194"/>
            <a:ext cx="1826534" cy="107721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330014" y="1613046"/>
            <a:ext cx="430887" cy="1186624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3589F-1066-1254-A192-86556F186256}"/>
              </a:ext>
            </a:extLst>
          </p:cNvPr>
          <p:cNvSpPr txBox="1"/>
          <p:nvPr/>
        </p:nvSpPr>
        <p:spPr>
          <a:xfrm>
            <a:off x="9952144" y="4493340"/>
            <a:ext cx="1826534" cy="132343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anctonel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tablet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most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drugs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93DEB-CEC3-E7DA-7464-9A053DB6E2AA}"/>
              </a:ext>
            </a:extLst>
          </p:cNvPr>
          <p:cNvSpPr txBox="1"/>
          <p:nvPr/>
        </p:nvSpPr>
        <p:spPr>
          <a:xfrm rot="16200000">
            <a:off x="10402078" y="3597126"/>
            <a:ext cx="430887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25230"/>
            <a:ext cx="6026877" cy="3051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3" y="2825230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Client Medication - Snapshot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18A9C2A8-4B30-0BDB-E223-4309416A2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4787"/>
              </p:ext>
            </p:extLst>
          </p:nvPr>
        </p:nvGraphicFramePr>
        <p:xfrm>
          <a:off x="1108807" y="1865016"/>
          <a:ext cx="3726962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8404">
                  <a:extLst>
                    <a:ext uri="{9D8B030D-6E8A-4147-A177-3AD203B41FA5}">
                      <a16:colId xmlns:a16="http://schemas.microsoft.com/office/drawing/2014/main" val="2456038834"/>
                    </a:ext>
                  </a:extLst>
                </a:gridCol>
                <a:gridCol w="1938558">
                  <a:extLst>
                    <a:ext uri="{9D8B030D-6E8A-4147-A177-3AD203B41FA5}">
                      <a16:colId xmlns:a16="http://schemas.microsoft.com/office/drawing/2014/main" val="13510333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Redacted Drug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35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 – 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5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6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/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6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 /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2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/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407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Known Side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Dizziness, </a:t>
                      </a:r>
                    </a:p>
                    <a:p>
                      <a:r>
                        <a:rPr lang="en-GB" dirty="0"/>
                        <a:t>Fast Heart Beat,</a:t>
                      </a:r>
                    </a:p>
                    <a:p>
                      <a:r>
                        <a:rPr lang="en-GB" dirty="0"/>
                        <a:t>Fatigue,</a:t>
                      </a:r>
                    </a:p>
                    <a:p>
                      <a:r>
                        <a:rPr lang="en-GB" dirty="0"/>
                        <a:t>Abdominal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672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E767EA-E337-7D25-E992-EF234C07027C}"/>
              </a:ext>
            </a:extLst>
          </p:cNvPr>
          <p:cNvSpPr txBox="1"/>
          <p:nvPr/>
        </p:nvSpPr>
        <p:spPr>
          <a:xfrm>
            <a:off x="5785997" y="2899210"/>
            <a:ext cx="4364999" cy="2031325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client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right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but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average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satisfaction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score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Need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further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analysis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why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not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performing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well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and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strategy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increase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satisfaction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73FD4-4DE3-E139-1AEE-A997CDEE6432}"/>
              </a:ext>
            </a:extLst>
          </p:cNvPr>
          <p:cNvSpPr txBox="1"/>
          <p:nvPr/>
        </p:nvSpPr>
        <p:spPr>
          <a:xfrm rot="16200000">
            <a:off x="6250942" y="1972598"/>
            <a:ext cx="461665" cy="13915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3266640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Microsoft Office PowerPoint</Application>
  <PresentationFormat>Widescreen</PresentationFormat>
  <Paragraphs>434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Segoe UI (Headings)</vt:lpstr>
      <vt:lpstr>Arial</vt:lpstr>
      <vt:lpstr>Calibri</vt:lpstr>
      <vt:lpstr>Calibri Light</vt:lpstr>
      <vt:lpstr>Consolas</vt:lpstr>
      <vt:lpstr>Segoe UI</vt:lpstr>
      <vt:lpstr>Symbol</vt:lpstr>
      <vt:lpstr>Times New Roman</vt:lpstr>
      <vt:lpstr>Wingdings</vt:lpstr>
      <vt:lpstr>Office Theme</vt:lpstr>
      <vt:lpstr>CS-Presentation</vt:lpstr>
      <vt:lpstr>3_CS-Presentation</vt:lpstr>
      <vt:lpstr>Medication Review Market Analysis for Osteoporosis</vt:lpstr>
      <vt:lpstr>Background. A Client Launched a New Medication</vt:lpstr>
      <vt:lpstr>Approach and Methodology</vt:lpstr>
      <vt:lpstr>About the Data</vt:lpstr>
      <vt:lpstr>Overview of Osteoporosis-related Illnesses</vt:lpstr>
      <vt:lpstr>Target Demographics</vt:lpstr>
      <vt:lpstr>Top Medications Based on Number of Reviews</vt:lpstr>
      <vt:lpstr>Best and Worst Drugs Based on Ratings</vt:lpstr>
      <vt:lpstr>Client Medication - Snapshot</vt:lpstr>
      <vt:lpstr>Approach and Methodology</vt:lpstr>
      <vt:lpstr>Introduction of Language Model</vt:lpstr>
      <vt:lpstr>Application of Language Model</vt:lpstr>
      <vt:lpstr>Use Cases of NLP in Healthcare</vt:lpstr>
      <vt:lpstr>In Our Case: Huggingface BART Model</vt:lpstr>
      <vt:lpstr>In Our Case: BART-Large + Drug Reviews from WebMD</vt:lpstr>
      <vt:lpstr>Reviews about Side Effects/Effectiveness</vt:lpstr>
      <vt:lpstr>Identifying Specific Side Effects</vt:lpstr>
      <vt:lpstr>Zero Shot Classification - Example</vt:lpstr>
      <vt:lpstr>Zero Shot Classification - Example</vt:lpstr>
      <vt:lpstr>Zero Shot Classification - Example</vt:lpstr>
      <vt:lpstr>Zero Shot Classification - Example</vt:lpstr>
      <vt:lpstr>Zero Shot Classification - Example</vt:lpstr>
      <vt:lpstr>Zero Shot Classification - Example</vt:lpstr>
      <vt:lpstr>Most Common Side Effects</vt:lpstr>
      <vt:lpstr>Who Suffers from the Side Effects?</vt:lpstr>
      <vt:lpstr>Who Suffers from the Side Effects?</vt:lpstr>
      <vt:lpstr>Opportunities Against Market Leaders - Reclast</vt:lpstr>
      <vt:lpstr>Opportunities Against Market Leaders - Prolia</vt:lpstr>
      <vt:lpstr>Summary Insights</vt:lpstr>
      <vt:lpstr>Way Forward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Positive &amp; Negative Reviews about Effectiveness and Side Effects for Top5 Drugs</vt:lpstr>
      <vt:lpstr>Most Treated Conditions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9</cp:revision>
  <dcterms:created xsi:type="dcterms:W3CDTF">2022-07-20T17:03:57Z</dcterms:created>
  <dcterms:modified xsi:type="dcterms:W3CDTF">2022-08-11T17:14:51Z</dcterms:modified>
</cp:coreProperties>
</file>